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5.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6.xml" ContentType="application/vnd.openxmlformats-officedocument.drawingml.chart+xml"/>
  <Override PartName="/ppt/charts/chart7.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8.xml" ContentType="application/vnd.openxmlformats-officedocument.drawingml.chart+xml"/>
  <Override PartName="/ppt/charts/chart9.xml" ContentType="application/vnd.openxmlformats-officedocument.drawingml.chart+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0.xml" ContentType="application/vnd.openxmlformats-officedocument.drawingml.chart+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harts/chart11.xml" ContentType="application/vnd.openxmlformats-officedocument.drawingml.chart+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charts/chart12.xml" ContentType="application/vnd.openxmlformats-officedocument.drawingml.chart+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charts/chart17.xml" ContentType="application/vnd.openxmlformats-officedocument.drawingml.chart+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charts/chart18.xml" ContentType="application/vnd.openxmlformats-officedocument.drawingml.chart+xml"/>
  <Override PartName="/ppt/charts/chart1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4"/>
  </p:sldMasterIdLst>
  <p:notesMasterIdLst>
    <p:notesMasterId r:id="rId30"/>
  </p:notesMasterIdLst>
  <p:handoutMasterIdLst>
    <p:handoutMasterId r:id="rId3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A0A0A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2" autoAdjust="0"/>
    <p:restoredTop sz="88034" autoAdjust="0"/>
  </p:normalViewPr>
  <p:slideViewPr>
    <p:cSldViewPr>
      <p:cViewPr varScale="1">
        <p:scale>
          <a:sx n="70" d="100"/>
          <a:sy n="70" d="100"/>
        </p:scale>
        <p:origin x="-10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Arbeitsblat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Arbeitsblat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Arbeitsblat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99280000"/>
        <c:axId val="99281536"/>
      </c:lineChart>
      <c:catAx>
        <c:axId val="99280000"/>
        <c:scaling>
          <c:orientation val="minMax"/>
        </c:scaling>
        <c:delete val="1"/>
        <c:axPos val="b"/>
        <c:majorTickMark val="out"/>
        <c:minorTickMark val="none"/>
        <c:tickLblPos val="none"/>
        <c:crossAx val="99281536"/>
        <c:crosses val="autoZero"/>
        <c:auto val="1"/>
        <c:lblAlgn val="ctr"/>
        <c:lblOffset val="100"/>
        <c:noMultiLvlLbl val="0"/>
      </c:catAx>
      <c:valAx>
        <c:axId val="99281536"/>
        <c:scaling>
          <c:orientation val="minMax"/>
        </c:scaling>
        <c:delete val="0"/>
        <c:axPos val="l"/>
        <c:majorGridlines/>
        <c:numFmt formatCode="General" sourceLinked="1"/>
        <c:majorTickMark val="out"/>
        <c:minorTickMark val="none"/>
        <c:tickLblPos val="nextTo"/>
        <c:crossAx val="9928000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15"/>
      <c:rotY val="0"/>
      <c:rAngAx val="0"/>
      <c:perspective val="0"/>
    </c:view3D>
    <c:floor>
      <c:thickness val="0"/>
    </c:floor>
    <c:sideWall>
      <c:thickness val="0"/>
    </c:sideWall>
    <c:backWall>
      <c:thickness val="0"/>
    </c:backWall>
    <c:plotArea>
      <c:layout/>
      <c:pie3DChart>
        <c:varyColors val="1"/>
        <c:ser>
          <c:idx val="0"/>
          <c:order val="0"/>
          <c:tx>
            <c:strRef>
              <c:f>Tabelle1!$B$1</c:f>
              <c:strCache>
                <c:ptCount val="1"/>
                <c:pt idx="0">
                  <c:v>Datenreihe 1</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1"/>
          <c:showBubbleSize val="0"/>
          <c:showLeaderLines val="1"/>
        </c:dLbls>
      </c:pie3DChart>
    </c:plotArea>
    <c:plotVisOnly val="1"/>
    <c:dispBlanksAs val="gap"/>
    <c:showDLblsOverMax val="0"/>
  </c:chart>
  <c:txPr>
    <a:bodyPr/>
    <a:lstStyle/>
    <a:p>
      <a:pPr>
        <a:defRPr sz="1800"/>
      </a:pPr>
      <a:endParaRPr lang="de-DE"/>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1"/>
          <c:showCatName val="0"/>
          <c:showSerName val="0"/>
          <c:showPercent val="0"/>
          <c:showBubbleSize val="0"/>
        </c:dLbls>
        <c:marker val="1"/>
        <c:smooth val="0"/>
        <c:axId val="242214784"/>
        <c:axId val="242216320"/>
      </c:lineChart>
      <c:catAx>
        <c:axId val="242214784"/>
        <c:scaling>
          <c:orientation val="minMax"/>
        </c:scaling>
        <c:delete val="0"/>
        <c:axPos val="b"/>
        <c:majorTickMark val="none"/>
        <c:minorTickMark val="none"/>
        <c:tickLblPos val="none"/>
        <c:crossAx val="242216320"/>
        <c:crosses val="autoZero"/>
        <c:auto val="1"/>
        <c:lblAlgn val="ctr"/>
        <c:lblOffset val="100"/>
        <c:noMultiLvlLbl val="0"/>
      </c:catAx>
      <c:valAx>
        <c:axId val="242216320"/>
        <c:scaling>
          <c:orientation val="minMax"/>
        </c:scaling>
        <c:delete val="0"/>
        <c:axPos val="l"/>
        <c:majorGridlines/>
        <c:numFmt formatCode="General" sourceLinked="1"/>
        <c:majorTickMark val="none"/>
        <c:minorTickMark val="none"/>
        <c:tickLblPos val="nextTo"/>
        <c:crossAx val="24221478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lineChart>
        <c:grouping val="standard"/>
        <c:varyColors val="0"/>
        <c:ser>
          <c:idx val="3"/>
          <c:order val="3"/>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4"/>
          <c:order val="4"/>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5"/>
          <c:order val="5"/>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1"/>
          <c:showCatName val="0"/>
          <c:showSerName val="0"/>
          <c:showPercent val="0"/>
          <c:showBubbleSize val="0"/>
        </c:dLbls>
        <c:marker val="1"/>
        <c:smooth val="0"/>
        <c:axId val="237711744"/>
        <c:axId val="237713280"/>
      </c:lineChart>
      <c:catAx>
        <c:axId val="237711744"/>
        <c:scaling>
          <c:orientation val="minMax"/>
        </c:scaling>
        <c:delete val="0"/>
        <c:axPos val="b"/>
        <c:majorTickMark val="none"/>
        <c:minorTickMark val="none"/>
        <c:tickLblPos val="none"/>
        <c:crossAx val="237713280"/>
        <c:crosses val="autoZero"/>
        <c:auto val="1"/>
        <c:lblAlgn val="ctr"/>
        <c:lblOffset val="100"/>
        <c:noMultiLvlLbl val="0"/>
      </c:catAx>
      <c:valAx>
        <c:axId val="237713280"/>
        <c:scaling>
          <c:orientation val="minMax"/>
        </c:scaling>
        <c:delete val="0"/>
        <c:axPos val="l"/>
        <c:majorGridlines/>
        <c:numFmt formatCode="General" sourceLinked="1"/>
        <c:majorTickMark val="none"/>
        <c:minorTickMark val="none"/>
        <c:tickLblPos val="nextTo"/>
        <c:crossAx val="23771174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a:pPr>
            <a:r>
              <a:rPr lang="en-US"/>
              <a:t>Sales</a:t>
            </a:r>
          </a:p>
        </c:rich>
      </c:tx>
      <c:overlay val="0"/>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gap"/>
    <c:showDLblsOverMax val="0"/>
  </c:chart>
  <c:txPr>
    <a:bodyPr/>
    <a:lstStyle/>
    <a:p>
      <a:pPr>
        <a:defRPr sz="1800"/>
      </a:pPr>
      <a:endParaRPr lang="de-DE"/>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43516160"/>
        <c:axId val="243517696"/>
      </c:barChart>
      <c:catAx>
        <c:axId val="243516160"/>
        <c:scaling>
          <c:orientation val="minMax"/>
        </c:scaling>
        <c:delete val="0"/>
        <c:axPos val="b"/>
        <c:majorTickMark val="out"/>
        <c:minorTickMark val="none"/>
        <c:tickLblPos val="none"/>
        <c:crossAx val="243517696"/>
        <c:crosses val="autoZero"/>
        <c:auto val="1"/>
        <c:lblAlgn val="ctr"/>
        <c:lblOffset val="100"/>
        <c:noMultiLvlLbl val="0"/>
      </c:catAx>
      <c:valAx>
        <c:axId val="243517696"/>
        <c:scaling>
          <c:orientation val="minMax"/>
        </c:scaling>
        <c:delete val="0"/>
        <c:axPos val="l"/>
        <c:majorGridlines/>
        <c:numFmt formatCode="0%" sourceLinked="1"/>
        <c:majorTickMark val="out"/>
        <c:minorTickMark val="none"/>
        <c:tickLblPos val="nextTo"/>
        <c:crossAx val="24351616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6"/>
    </mc:Choice>
    <mc:Fallback>
      <c:style val="16"/>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43561600"/>
        <c:axId val="243563136"/>
      </c:lineChart>
      <c:catAx>
        <c:axId val="243561600"/>
        <c:scaling>
          <c:orientation val="minMax"/>
        </c:scaling>
        <c:delete val="1"/>
        <c:axPos val="b"/>
        <c:majorTickMark val="out"/>
        <c:minorTickMark val="none"/>
        <c:tickLblPos val="none"/>
        <c:crossAx val="243563136"/>
        <c:crosses val="autoZero"/>
        <c:auto val="1"/>
        <c:lblAlgn val="ctr"/>
        <c:lblOffset val="100"/>
        <c:noMultiLvlLbl val="0"/>
      </c:catAx>
      <c:valAx>
        <c:axId val="243563136"/>
        <c:scaling>
          <c:orientation val="minMax"/>
        </c:scaling>
        <c:delete val="0"/>
        <c:axPos val="l"/>
        <c:majorGridlines/>
        <c:numFmt formatCode="General" sourceLinked="1"/>
        <c:majorTickMark val="out"/>
        <c:minorTickMark val="none"/>
        <c:tickLblPos val="nextTo"/>
        <c:crossAx val="24356160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43626368"/>
        <c:axId val="243627904"/>
      </c:lineChart>
      <c:catAx>
        <c:axId val="243626368"/>
        <c:scaling>
          <c:orientation val="minMax"/>
        </c:scaling>
        <c:delete val="1"/>
        <c:axPos val="b"/>
        <c:majorTickMark val="out"/>
        <c:minorTickMark val="none"/>
        <c:tickLblPos val="none"/>
        <c:crossAx val="243627904"/>
        <c:crosses val="autoZero"/>
        <c:auto val="1"/>
        <c:lblAlgn val="ctr"/>
        <c:lblOffset val="100"/>
        <c:noMultiLvlLbl val="0"/>
      </c:catAx>
      <c:valAx>
        <c:axId val="243627904"/>
        <c:scaling>
          <c:orientation val="minMax"/>
        </c:scaling>
        <c:delete val="0"/>
        <c:axPos val="l"/>
        <c:majorGridlines/>
        <c:minorGridlines/>
        <c:numFmt formatCode="General" sourceLinked="1"/>
        <c:majorTickMark val="out"/>
        <c:minorTickMark val="none"/>
        <c:tickLblPos val="nextTo"/>
        <c:crossAx val="24362636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0"/>
    </mc:Choice>
    <mc:Fallback>
      <c:style val="40"/>
    </mc:Fallback>
  </mc:AlternateContent>
  <c:chart>
    <c:autoTitleDeleted val="0"/>
    <c:view3D>
      <c:rotX val="15"/>
      <c:rotY val="20"/>
      <c:rAngAx val="0"/>
      <c:perspective val="30"/>
    </c:view3D>
    <c:floor>
      <c:thickness val="0"/>
    </c:floor>
    <c:sideWall>
      <c:thickness val="0"/>
    </c:sideWall>
    <c:backWall>
      <c:thickness val="0"/>
    </c:backWall>
    <c:plotArea>
      <c:layout/>
      <c:surface3DChart>
        <c:wireframe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0.5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12.4</c:v>
                </c:pt>
                <c:pt idx="1">
                  <c:v>14.4</c:v>
                </c:pt>
                <c:pt idx="2">
                  <c:v>1.8</c:v>
                </c:pt>
                <c:pt idx="3">
                  <c:v>2</c:v>
                </c:pt>
              </c:numCache>
            </c:numRef>
          </c:val>
        </c:ser>
        <c:bandFmts/>
        <c:axId val="244155904"/>
        <c:axId val="244157440"/>
        <c:axId val="243538560"/>
      </c:surface3DChart>
      <c:catAx>
        <c:axId val="244155904"/>
        <c:scaling>
          <c:orientation val="minMax"/>
        </c:scaling>
        <c:delete val="0"/>
        <c:axPos val="b"/>
        <c:majorTickMark val="none"/>
        <c:minorTickMark val="none"/>
        <c:tickLblPos val="none"/>
        <c:crossAx val="244157440"/>
        <c:crosses val="autoZero"/>
        <c:auto val="1"/>
        <c:lblAlgn val="ctr"/>
        <c:lblOffset val="100"/>
        <c:noMultiLvlLbl val="0"/>
      </c:catAx>
      <c:valAx>
        <c:axId val="244157440"/>
        <c:scaling>
          <c:orientation val="minMax"/>
        </c:scaling>
        <c:delete val="0"/>
        <c:axPos val="l"/>
        <c:majorGridlines/>
        <c:numFmt formatCode="General" sourceLinked="1"/>
        <c:majorTickMark val="none"/>
        <c:minorTickMark val="none"/>
        <c:tickLblPos val="nextTo"/>
        <c:crossAx val="244155904"/>
        <c:crosses val="autoZero"/>
        <c:crossBetween val="midCat"/>
      </c:valAx>
      <c:serAx>
        <c:axId val="243538560"/>
        <c:scaling>
          <c:orientation val="minMax"/>
        </c:scaling>
        <c:delete val="0"/>
        <c:axPos val="b"/>
        <c:majorTickMark val="none"/>
        <c:minorTickMark val="none"/>
        <c:tickLblPos val="none"/>
        <c:crossAx val="244157440"/>
        <c:crosses val="autoZero"/>
      </c:serAx>
    </c:plotArea>
    <c:legend>
      <c:legendPos val="r"/>
      <c:overlay val="0"/>
      <c:txPr>
        <a:bodyPr/>
        <a:lstStyle/>
        <a:p>
          <a:pPr rtl="0">
            <a:defRPr/>
          </a:pPr>
          <a:endParaRPr lang="de-DE"/>
        </a:p>
      </c:txPr>
    </c:legend>
    <c:plotVisOnly val="1"/>
    <c:dispBlanksAs val="zero"/>
    <c:showDLblsOverMax val="0"/>
  </c:chart>
  <c:txPr>
    <a:bodyPr/>
    <a:lstStyle/>
    <a:p>
      <a:pPr>
        <a:defRPr sz="1800"/>
      </a:pPr>
      <a:endParaRPr lang="de-DE"/>
    </a:p>
  </c:txPr>
  <c:externalData r:id="rId1">
    <c:autoUpdate val="1"/>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manualLayout>
          <c:layoutTarget val="inner"/>
          <c:xMode val="edge"/>
          <c:yMode val="edge"/>
          <c:x val="0"/>
          <c:y val="0.16346023281363806"/>
          <c:w val="1"/>
          <c:h val="0.8071448851362194"/>
        </c:manualLayout>
      </c:layout>
      <c:ofPieChart>
        <c:ofPieType val="pie"/>
        <c:varyColors val="1"/>
        <c:ser>
          <c:idx val="0"/>
          <c:order val="0"/>
          <c:tx>
            <c:strRef>
              <c:f>Tabelle1!$B$1</c:f>
              <c:strCache>
                <c:ptCount val="1"/>
                <c:pt idx="0">
                  <c:v>Verkauf</c:v>
                </c:pt>
              </c:strCache>
            </c:strRef>
          </c:tx>
          <c:explosion val="77"/>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gap"/>
    <c:showDLblsOverMax val="0"/>
  </c:chart>
  <c:txPr>
    <a:bodyPr/>
    <a:lstStyle/>
    <a:p>
      <a:pPr>
        <a:defRPr sz="1800"/>
      </a:pPr>
      <a:endParaRPr lang="de-DE"/>
    </a:p>
  </c:txPr>
  <c:externalData r:id="rId1">
    <c:autoUpdate val="1"/>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3"/>
    </mc:Choice>
    <mc:Fallback>
      <c:style val="33"/>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44924800"/>
        <c:axId val="244926336"/>
      </c:barChart>
      <c:catAx>
        <c:axId val="244924800"/>
        <c:scaling>
          <c:orientation val="minMax"/>
        </c:scaling>
        <c:delete val="0"/>
        <c:axPos val="b"/>
        <c:majorTickMark val="out"/>
        <c:minorTickMark val="none"/>
        <c:tickLblPos val="none"/>
        <c:crossAx val="244926336"/>
        <c:crosses val="autoZero"/>
        <c:auto val="1"/>
        <c:lblAlgn val="ctr"/>
        <c:lblOffset val="100"/>
        <c:noMultiLvlLbl val="0"/>
      </c:catAx>
      <c:valAx>
        <c:axId val="244926336"/>
        <c:scaling>
          <c:orientation val="minMax"/>
        </c:scaling>
        <c:delete val="0"/>
        <c:axPos val="l"/>
        <c:majorGridlines/>
        <c:numFmt formatCode="0%" sourceLinked="1"/>
        <c:majorTickMark val="out"/>
        <c:minorTickMark val="none"/>
        <c:tickLblPos val="nextTo"/>
        <c:crossAx val="24492480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Sales</a:t>
            </a:r>
          </a:p>
        </c:rich>
      </c:tx>
      <c:layout/>
      <c:overlay val="0"/>
    </c:title>
    <c:autoTitleDeleted val="0"/>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one"/>
        <c:axId val="102871808"/>
        <c:axId val="102873344"/>
        <c:axId val="0"/>
      </c:bar3DChart>
      <c:catAx>
        <c:axId val="102871808"/>
        <c:scaling>
          <c:orientation val="minMax"/>
        </c:scaling>
        <c:delete val="1"/>
        <c:axPos val="b"/>
        <c:majorTickMark val="out"/>
        <c:minorTickMark val="none"/>
        <c:tickLblPos val="none"/>
        <c:crossAx val="102873344"/>
        <c:crosses val="autoZero"/>
        <c:auto val="1"/>
        <c:lblAlgn val="ctr"/>
        <c:lblOffset val="100"/>
        <c:noMultiLvlLbl val="0"/>
      </c:catAx>
      <c:valAx>
        <c:axId val="102873344"/>
        <c:scaling>
          <c:orientation val="minMax"/>
        </c:scaling>
        <c:delete val="0"/>
        <c:axPos val="l"/>
        <c:majorGridlines/>
        <c:numFmt formatCode="General" sourceLinked="1"/>
        <c:majorTickMark val="out"/>
        <c:minorTickMark val="none"/>
        <c:tickLblPos val="nextTo"/>
        <c:crossAx val="10287180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4"/>
    </mc:Choice>
    <mc:Fallback>
      <c:style val="24"/>
    </mc:Fallback>
  </mc:AlternateContent>
  <c:chart>
    <c:autoTitleDeleted val="0"/>
    <c:view3D>
      <c:rotX val="15"/>
      <c:rotY val="20"/>
      <c:rAngAx val="0"/>
      <c:perspective val="30"/>
    </c:view3D>
    <c:floor>
      <c:thickness val="0"/>
    </c:floor>
    <c:sideWall>
      <c:thickness val="0"/>
    </c:sideWall>
    <c:backWall>
      <c:thickness val="0"/>
    </c:backWall>
    <c:plotArea>
      <c:layout/>
      <c:surface3DChart>
        <c:wireframe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bandFmts/>
        <c:axId val="110787968"/>
        <c:axId val="110789760"/>
        <c:axId val="102275264"/>
      </c:surface3DChart>
      <c:catAx>
        <c:axId val="110787968"/>
        <c:scaling>
          <c:orientation val="minMax"/>
        </c:scaling>
        <c:delete val="1"/>
        <c:axPos val="b"/>
        <c:majorTickMark val="out"/>
        <c:minorTickMark val="none"/>
        <c:tickLblPos val="none"/>
        <c:crossAx val="110789760"/>
        <c:crosses val="autoZero"/>
        <c:auto val="1"/>
        <c:lblAlgn val="ctr"/>
        <c:lblOffset val="100"/>
        <c:noMultiLvlLbl val="0"/>
      </c:catAx>
      <c:valAx>
        <c:axId val="110789760"/>
        <c:scaling>
          <c:orientation val="minMax"/>
        </c:scaling>
        <c:delete val="0"/>
        <c:axPos val="l"/>
        <c:majorGridlines/>
        <c:numFmt formatCode="General" sourceLinked="1"/>
        <c:majorTickMark val="out"/>
        <c:minorTickMark val="none"/>
        <c:tickLblPos val="nextTo"/>
        <c:crossAx val="110787968"/>
        <c:crosses val="autoZero"/>
        <c:crossBetween val="midCat"/>
      </c:valAx>
      <c:serAx>
        <c:axId val="102275264"/>
        <c:scaling>
          <c:orientation val="minMax"/>
        </c:scaling>
        <c:delete val="1"/>
        <c:axPos val="b"/>
        <c:majorTickMark val="out"/>
        <c:minorTickMark val="none"/>
        <c:tickLblPos val="none"/>
        <c:crossAx val="110789760"/>
        <c:crosses val="autoZero"/>
      </c:serAx>
    </c:plotArea>
    <c:plotVisOnly val="1"/>
    <c:dispBlanksAs val="zero"/>
    <c:showDLblsOverMax val="0"/>
  </c:chart>
  <c:txPr>
    <a:bodyPr/>
    <a:lstStyle/>
    <a:p>
      <a:pPr>
        <a:defRPr sz="1800"/>
      </a:pPr>
      <a:endParaRPr lang="de-DE"/>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1"/>
          <c:showCatName val="0"/>
          <c:showSerName val="0"/>
          <c:showPercent val="0"/>
          <c:showBubbleSize val="0"/>
        </c:dLbls>
        <c:marker val="1"/>
        <c:smooth val="0"/>
        <c:axId val="127836928"/>
        <c:axId val="127838464"/>
      </c:lineChart>
      <c:catAx>
        <c:axId val="127836928"/>
        <c:scaling>
          <c:orientation val="minMax"/>
        </c:scaling>
        <c:delete val="0"/>
        <c:axPos val="b"/>
        <c:majorTickMark val="none"/>
        <c:minorTickMark val="none"/>
        <c:tickLblPos val="none"/>
        <c:crossAx val="127838464"/>
        <c:crosses val="autoZero"/>
        <c:auto val="1"/>
        <c:lblAlgn val="ctr"/>
        <c:lblOffset val="100"/>
        <c:noMultiLvlLbl val="0"/>
      </c:catAx>
      <c:valAx>
        <c:axId val="127838464"/>
        <c:scaling>
          <c:orientation val="minMax"/>
        </c:scaling>
        <c:delete val="0"/>
        <c:axPos val="l"/>
        <c:majorGridlines/>
        <c:numFmt formatCode="General" sourceLinked="1"/>
        <c:majorTickMark val="none"/>
        <c:minorTickMark val="none"/>
        <c:tickLblPos val="nextTo"/>
        <c:crossAx val="12783692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0"/>
    </mc:Choice>
    <mc:Fallback>
      <c:style val="30"/>
    </mc:Fallback>
  </mc:AlternateContent>
  <c:chart>
    <c:title>
      <c:tx>
        <c:rich>
          <a:bodyPr/>
          <a:lstStyle/>
          <a:p>
            <a:pPr>
              <a:defRPr/>
            </a:pPr>
            <a:r>
              <a:rPr lang="en-US"/>
              <a:t>Sales</a:t>
            </a:r>
          </a:p>
        </c:rich>
      </c:tx>
      <c:overlay val="0"/>
    </c:title>
    <c:autoTitleDeleted val="0"/>
    <c:plotArea>
      <c:layout/>
      <c:ofPieChart>
        <c:ofPieType val="pie"/>
        <c:varyColors val="1"/>
        <c:ser>
          <c:idx val="0"/>
          <c:order val="0"/>
          <c:tx>
            <c:strRef>
              <c:f>Tabelle1!$B$1</c:f>
              <c:strCache>
                <c:ptCount val="1"/>
                <c:pt idx="0">
                  <c:v>Verkauf</c:v>
                </c:pt>
              </c:strCache>
            </c:strRef>
          </c:tx>
          <c:dLbls>
            <c:showLegendKey val="0"/>
            <c:showVal val="1"/>
            <c:showCatName val="0"/>
            <c:showSerName val="0"/>
            <c:showPercent val="0"/>
            <c:showBubbleSize val="0"/>
            <c:showLeaderLines val="1"/>
          </c:dLbls>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75"/>
        <c:serLines/>
      </c:ofPieChart>
    </c:plotArea>
    <c:plotVisOnly val="1"/>
    <c:dispBlanksAs val="gap"/>
    <c:showDLblsOverMax val="0"/>
  </c:chart>
  <c:txPr>
    <a:bodyPr/>
    <a:lstStyle/>
    <a:p>
      <a:pPr>
        <a:defRPr sz="1800"/>
      </a:pPr>
      <a:endParaRPr lang="de-DE"/>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36833792"/>
        <c:axId val="236917504"/>
      </c:barChart>
      <c:catAx>
        <c:axId val="236833792"/>
        <c:scaling>
          <c:orientation val="minMax"/>
        </c:scaling>
        <c:delete val="0"/>
        <c:axPos val="b"/>
        <c:majorTickMark val="out"/>
        <c:minorTickMark val="none"/>
        <c:tickLblPos val="none"/>
        <c:crossAx val="236917504"/>
        <c:crosses val="autoZero"/>
        <c:auto val="1"/>
        <c:lblAlgn val="ctr"/>
        <c:lblOffset val="100"/>
        <c:noMultiLvlLbl val="0"/>
      </c:catAx>
      <c:valAx>
        <c:axId val="236917504"/>
        <c:scaling>
          <c:orientation val="minMax"/>
        </c:scaling>
        <c:delete val="0"/>
        <c:axPos val="l"/>
        <c:majorGridlines/>
        <c:numFmt formatCode="0%" sourceLinked="1"/>
        <c:majorTickMark val="out"/>
        <c:minorTickMark val="none"/>
        <c:tickLblPos val="nextTo"/>
        <c:crossAx val="23683379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6"/>
    </mc:Choice>
    <mc:Fallback>
      <c:style val="16"/>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35245952"/>
        <c:axId val="235247488"/>
      </c:lineChart>
      <c:catAx>
        <c:axId val="235245952"/>
        <c:scaling>
          <c:orientation val="minMax"/>
        </c:scaling>
        <c:delete val="1"/>
        <c:axPos val="b"/>
        <c:majorTickMark val="out"/>
        <c:minorTickMark val="none"/>
        <c:tickLblPos val="none"/>
        <c:crossAx val="235247488"/>
        <c:crosses val="autoZero"/>
        <c:auto val="1"/>
        <c:lblAlgn val="ctr"/>
        <c:lblOffset val="100"/>
        <c:noMultiLvlLbl val="0"/>
      </c:catAx>
      <c:valAx>
        <c:axId val="235247488"/>
        <c:scaling>
          <c:orientation val="minMax"/>
        </c:scaling>
        <c:delete val="0"/>
        <c:axPos val="l"/>
        <c:majorGridlines/>
        <c:numFmt formatCode="General" sourceLinked="1"/>
        <c:majorTickMark val="out"/>
        <c:minorTickMark val="none"/>
        <c:tickLblPos val="nextTo"/>
        <c:crossAx val="23524595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35388288"/>
        <c:axId val="235402368"/>
      </c:lineChart>
      <c:catAx>
        <c:axId val="235388288"/>
        <c:scaling>
          <c:orientation val="minMax"/>
        </c:scaling>
        <c:delete val="1"/>
        <c:axPos val="b"/>
        <c:majorTickMark val="out"/>
        <c:minorTickMark val="none"/>
        <c:tickLblPos val="none"/>
        <c:crossAx val="235402368"/>
        <c:crosses val="autoZero"/>
        <c:auto val="1"/>
        <c:lblAlgn val="ctr"/>
        <c:lblOffset val="100"/>
        <c:noMultiLvlLbl val="0"/>
      </c:catAx>
      <c:valAx>
        <c:axId val="235402368"/>
        <c:scaling>
          <c:orientation val="minMax"/>
        </c:scaling>
        <c:delete val="0"/>
        <c:axPos val="l"/>
        <c:majorGridlines/>
        <c:numFmt formatCode="General" sourceLinked="1"/>
        <c:majorTickMark val="out"/>
        <c:minorTickMark val="none"/>
        <c:tickLblPos val="nextTo"/>
        <c:crossAx val="23538828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pt>
    <dgm:pt modelId="{5E50DA98-C17E-444D-9FC8-1A18BB656A2F}" type="pres">
      <dgm:prSet presAssocID="{9615AD3A-10E3-46F0-9AB9-7D48DC9F6089}" presName="firstBuf" presStyleCnt="0"/>
      <dgm:spPr/>
    </dgm:pt>
    <dgm:pt modelId="{91E33242-63E4-4105-B2F1-C42CB9083837}" type="pres">
      <dgm:prSet presAssocID="{9615AD3A-10E3-46F0-9AB9-7D48DC9F6089}" presName="hierChild1" presStyleCnt="0">
        <dgm:presLayoutVars>
          <dgm:chPref val="1"/>
          <dgm:animOne val="branch"/>
          <dgm:animLvl val="lvl"/>
        </dgm:presLayoutVars>
      </dgm:prSet>
      <dgm:spPr/>
    </dgm:pt>
    <dgm:pt modelId="{8DF73944-9266-4414-87E1-8D6EC71F14E2}" type="pres">
      <dgm:prSet presAssocID="{03442568-EDA2-483C-A0F0-C0BC5D7ED6E1}" presName="Name14" presStyleCnt="0"/>
      <dgm:spPr/>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pt>
    <dgm:pt modelId="{066491AE-292F-47A0-BA3A-C1CBE0F703C8}" type="pres">
      <dgm:prSet presAssocID="{9615AD3A-10E3-46F0-9AB9-7D48DC9F6089}" presName="bgShapesFlow" presStyleCnt="0"/>
      <dgm:spPr/>
    </dgm:pt>
    <dgm:pt modelId="{7B9E2A46-8F62-45A0-AE77-BC15AD75F1BE}" type="pres">
      <dgm:prSet presAssocID="{2A71EF29-B28B-4220-8482-3229B5FC81DB}" presName="rectComp" presStyleCnt="0"/>
      <dgm:spPr/>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pt>
    <dgm:pt modelId="{0FD11442-084B-414D-BDB5-1F178E6CA67B}" type="pres">
      <dgm:prSet presAssocID="{2A71EF29-B28B-4220-8482-3229B5FC81DB}" presName="vSp" presStyleCnt="0"/>
      <dgm:spPr/>
    </dgm:pt>
    <dgm:pt modelId="{AA5B0816-77A5-41EC-831F-6BB24D4617AB}" type="pres">
      <dgm:prSet presAssocID="{35F2B1AF-9055-44D4-B83C-E84E4F64D3E7}" presName="rectComp" presStyleCnt="0"/>
      <dgm:spPr/>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pt>
    <dgm:pt modelId="{076CEF0D-F019-43B0-A474-D7A052ED0952}" type="pres">
      <dgm:prSet presAssocID="{35F2B1AF-9055-44D4-B83C-E84E4F64D3E7}" presName="vSp" presStyleCnt="0"/>
      <dgm:spPr/>
    </dgm:pt>
    <dgm:pt modelId="{04F141F4-FFB9-4226-BAD6-DA910E73DEC5}" type="pres">
      <dgm:prSet presAssocID="{50CF1148-1721-4353-89E1-B72484A3F617}" presName="rectComp" presStyleCnt="0"/>
      <dgm:spPr/>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AAED4D4C-F67D-48B4-A726-BEFCA2F387A3}" type="presOf" srcId="{7CB437E1-E0DE-4587-94E8-73B03D15AF6B}" destId="{063D6E9A-9A86-4267-954E-872A35638ED9}" srcOrd="0"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17286C55-D609-4551-829D-2A1ACEA091C7}" type="presOf" srcId="{53ADBCA7-9AB4-4758-8797-9C526874353B}" destId="{E22CB592-4D74-41D4-A6C0-F734C924405D}" srcOrd="0" destOrd="0" presId="urn:microsoft.com/office/officeart/2005/8/layout/hierarchy6"/>
    <dgm:cxn modelId="{B415E216-C2ED-4683-B837-A48CCB82E332}" type="presOf" srcId="{66B1C703-AD1C-43BF-8A6A-DD9ECEA51222}" destId="{F65B791C-4BBE-49EA-80DE-0D938C696E16}" srcOrd="0" destOrd="0" presId="urn:microsoft.com/office/officeart/2005/8/layout/hierarchy6"/>
    <dgm:cxn modelId="{2920461B-BBD3-47A0-A219-662A97D4E025}" type="presOf" srcId="{1087DD46-776E-4947-916E-4875669994BD}" destId="{2793F033-C969-4E45-B68D-A88B14C53A81}" srcOrd="0" destOrd="0" presId="urn:microsoft.com/office/officeart/2005/8/layout/hierarchy6"/>
    <dgm:cxn modelId="{D923321F-5F4A-4EE4-9954-0DBB9CA428F9}" type="presOf" srcId="{7F164E20-CD33-4028-84D7-C2D0E22A6B7F}" destId="{6B2BB747-7DEF-47DE-8AA1-923FC4CB47F6}" srcOrd="0" destOrd="0" presId="urn:microsoft.com/office/officeart/2005/8/layout/hierarchy6"/>
    <dgm:cxn modelId="{2D03E6CF-3343-42D1-99EE-8B459D579A12}" type="presOf" srcId="{50CF1148-1721-4353-89E1-B72484A3F617}" destId="{E0EFE72E-7195-4EF8-841D-FDDA5B1FBB64}" srcOrd="1" destOrd="0" presId="urn:microsoft.com/office/officeart/2005/8/layout/hierarchy6"/>
    <dgm:cxn modelId="{693DA96F-8B02-4060-B7CA-329461EB021F}" type="presOf" srcId="{2A71EF29-B28B-4220-8482-3229B5FC81DB}" destId="{930C6519-DFD5-4D4C-AD8F-EACD08B73F4C}" srcOrd="1" destOrd="0" presId="urn:microsoft.com/office/officeart/2005/8/layout/hierarchy6"/>
    <dgm:cxn modelId="{619CC86A-91AF-42CE-B2FC-14DD45A498E3}" type="presOf" srcId="{B86CC77F-E68B-4B80-9A9B-F8D0C35988F7}" destId="{97D97564-C78E-40E9-BCC9-D2C0CD6C6260}"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41AE027E-4B30-484C-88AB-EF9E2E07E927}" type="presOf" srcId="{9615AD3A-10E3-46F0-9AB9-7D48DC9F6089}" destId="{051E2800-7157-443D-B853-840F2A0E0D1E}" srcOrd="0" destOrd="0" presId="urn:microsoft.com/office/officeart/2005/8/layout/hierarchy6"/>
    <dgm:cxn modelId="{441A377C-2E49-451A-9FF3-90615A0837FA}" type="presOf" srcId="{35F2B1AF-9055-44D4-B83C-E84E4F64D3E7}" destId="{23DC586E-47F3-4886-8549-DF7A0E5D9D7C}" srcOrd="1" destOrd="0" presId="urn:microsoft.com/office/officeart/2005/8/layout/hierarchy6"/>
    <dgm:cxn modelId="{571D6418-C961-46A4-81FB-A8EA3B27C0C9}" type="presOf" srcId="{99BE4ED8-40D5-4E57-A88A-79C1ABCF0298}" destId="{6411CF98-9606-4DB4-92C6-B1BFC24B6C92}" srcOrd="0" destOrd="0" presId="urn:microsoft.com/office/officeart/2005/8/layout/hierarchy6"/>
    <dgm:cxn modelId="{6CC31F6D-7848-48FF-A4C2-AC84B81EB9EA}" type="presOf" srcId="{57B9DA23-2CCE-4FE5-8F16-08CA5563C5BB}" destId="{C45636DA-98F4-4320-B33A-42DC71284F15}" srcOrd="0" destOrd="0" presId="urn:microsoft.com/office/officeart/2005/8/layout/hierarchy6"/>
    <dgm:cxn modelId="{303CA120-3211-4D2E-84D3-60E6C4288472}" type="presOf" srcId="{50CF1148-1721-4353-89E1-B72484A3F617}" destId="{A21A5D3F-9793-402B-9D53-E27D65B9A551}" srcOrd="0"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8D8344E2-491F-4211-BB1D-4C1E3E8856F8}" type="presOf" srcId="{3488F8FF-C37C-4541-B4D7-06E0BB08E6D1}" destId="{653537CC-806E-4C3A-9E3C-D7B0BE3F3079}"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51DF6305-75C7-402D-88F3-1B683914A61E}" type="presOf" srcId="{551821D0-D8F7-496A-BD18-B204D78E0CA7}" destId="{31395091-7A4A-410C-9AE6-5BE511C5DA51}" srcOrd="0" destOrd="0" presId="urn:microsoft.com/office/officeart/2005/8/layout/hierarchy6"/>
    <dgm:cxn modelId="{0F7EA604-5269-4A2F-B9E3-962FA118EC99}" srcId="{9615AD3A-10E3-46F0-9AB9-7D48DC9F6089}" destId="{2A71EF29-B28B-4220-8482-3229B5FC81DB}" srcOrd="1" destOrd="0" parTransId="{12F2A887-37EE-405C-B9F2-889449428F41}" sibTransId="{84E904B5-BFD3-4A99-BB4E-DD24F8694A88}"/>
    <dgm:cxn modelId="{366B6F59-F28B-4C69-9DA4-F830BE5CAB25}" type="presOf" srcId="{2A71EF29-B28B-4220-8482-3229B5FC81DB}" destId="{5DFC3D7F-2232-4FFB-9E76-CE03DA48AF2B}"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E4DB39DE-7144-4A16-8C3B-B32E447A34A8}" srcId="{7CB437E1-E0DE-4587-94E8-73B03D15AF6B}" destId="{551821D0-D8F7-496A-BD18-B204D78E0CA7}" srcOrd="0" destOrd="0" parTransId="{66B1C703-AD1C-43BF-8A6A-DD9ECEA51222}" sibTransId="{019900A4-C36C-4BF8-9A84-2A6D4D56EE2B}"/>
    <dgm:cxn modelId="{B9DD6AAB-19C2-403B-9E13-6961FA79C74B}" type="presOf" srcId="{03442568-EDA2-483C-A0F0-C0BC5D7ED6E1}" destId="{0FACB7DA-C69E-4330-B515-BAA11273E044}"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720E9754-42F9-403D-AF0F-9A546CE032DD}" type="presOf" srcId="{35F2B1AF-9055-44D4-B83C-E84E4F64D3E7}" destId="{5A8CD430-CE2D-46BD-BE6A-5FE8D6C8C20A}" srcOrd="0" destOrd="0" presId="urn:microsoft.com/office/officeart/2005/8/layout/hierarchy6"/>
    <dgm:cxn modelId="{6017C6B9-5B41-4397-B63E-8D321CB72408}" type="presParOf" srcId="{051E2800-7157-443D-B853-840F2A0E0D1E}" destId="{C72064F2-1DE0-4622-AB0B-97CFAB43B732}" srcOrd="0" destOrd="0" presId="urn:microsoft.com/office/officeart/2005/8/layout/hierarchy6"/>
    <dgm:cxn modelId="{A5BF5524-1FAC-4CFA-AFE1-F20C55B60491}" type="presParOf" srcId="{C72064F2-1DE0-4622-AB0B-97CFAB43B732}" destId="{5E50DA98-C17E-444D-9FC8-1A18BB656A2F}" srcOrd="0" destOrd="0" presId="urn:microsoft.com/office/officeart/2005/8/layout/hierarchy6"/>
    <dgm:cxn modelId="{11F7715C-2E77-48F8-A98F-D2DA92356CB2}" type="presParOf" srcId="{C72064F2-1DE0-4622-AB0B-97CFAB43B732}" destId="{91E33242-63E4-4105-B2F1-C42CB9083837}" srcOrd="1" destOrd="0" presId="urn:microsoft.com/office/officeart/2005/8/layout/hierarchy6"/>
    <dgm:cxn modelId="{E707EB07-96C7-49CB-87E4-959A59ED3C0D}" type="presParOf" srcId="{91E33242-63E4-4105-B2F1-C42CB9083837}" destId="{8DF73944-9266-4414-87E1-8D6EC71F14E2}" srcOrd="0" destOrd="0" presId="urn:microsoft.com/office/officeart/2005/8/layout/hierarchy6"/>
    <dgm:cxn modelId="{1B8A89EB-8C57-44DE-8B3B-1D6E07346C96}" type="presParOf" srcId="{8DF73944-9266-4414-87E1-8D6EC71F14E2}" destId="{0FACB7DA-C69E-4330-B515-BAA11273E044}" srcOrd="0" destOrd="0" presId="urn:microsoft.com/office/officeart/2005/8/layout/hierarchy6"/>
    <dgm:cxn modelId="{9414EB99-4628-4557-8F5F-D422268F5CB4}" type="presParOf" srcId="{8DF73944-9266-4414-87E1-8D6EC71F14E2}" destId="{1BE40DD6-0406-40B6-8A67-0DDE3C109CB6}" srcOrd="1" destOrd="0" presId="urn:microsoft.com/office/officeart/2005/8/layout/hierarchy6"/>
    <dgm:cxn modelId="{49BEE190-18D5-42B7-8790-B62B88EBBA1B}" type="presParOf" srcId="{1BE40DD6-0406-40B6-8A67-0DDE3C109CB6}" destId="{E22CB592-4D74-41D4-A6C0-F734C924405D}" srcOrd="0" destOrd="0" presId="urn:microsoft.com/office/officeart/2005/8/layout/hierarchy6"/>
    <dgm:cxn modelId="{F1F66013-A0A6-4DB9-9AF1-56C5056EB3DF}" type="presParOf" srcId="{1BE40DD6-0406-40B6-8A67-0DDE3C109CB6}" destId="{65AB0659-3A35-49F7-B9B0-0795FCFC64E1}" srcOrd="1" destOrd="0" presId="urn:microsoft.com/office/officeart/2005/8/layout/hierarchy6"/>
    <dgm:cxn modelId="{045493DC-096C-474F-A26F-C369E80437F0}" type="presParOf" srcId="{65AB0659-3A35-49F7-B9B0-0795FCFC64E1}" destId="{97D97564-C78E-40E9-BCC9-D2C0CD6C6260}" srcOrd="0" destOrd="0" presId="urn:microsoft.com/office/officeart/2005/8/layout/hierarchy6"/>
    <dgm:cxn modelId="{12350363-6358-4FAF-B6D1-9881623179C6}" type="presParOf" srcId="{65AB0659-3A35-49F7-B9B0-0795FCFC64E1}" destId="{4CF0F4B0-3DED-44CA-B81D-EAD25D0562DF}" srcOrd="1" destOrd="0" presId="urn:microsoft.com/office/officeart/2005/8/layout/hierarchy6"/>
    <dgm:cxn modelId="{FE5B6E7A-D60C-4603-909E-9740A8B44C2D}" type="presParOf" srcId="{4CF0F4B0-3DED-44CA-B81D-EAD25D0562DF}" destId="{6B2BB747-7DEF-47DE-8AA1-923FC4CB47F6}" srcOrd="0" destOrd="0" presId="urn:microsoft.com/office/officeart/2005/8/layout/hierarchy6"/>
    <dgm:cxn modelId="{F6658084-D389-4E3F-8CEB-848C4EAB5794}" type="presParOf" srcId="{4CF0F4B0-3DED-44CA-B81D-EAD25D0562DF}" destId="{B15A83AD-4FEC-4E42-879C-CFF5E47FBC85}" srcOrd="1" destOrd="0" presId="urn:microsoft.com/office/officeart/2005/8/layout/hierarchy6"/>
    <dgm:cxn modelId="{58F8DE28-FC41-4BAD-AB5D-E77892541046}" type="presParOf" srcId="{B15A83AD-4FEC-4E42-879C-CFF5E47FBC85}" destId="{C45636DA-98F4-4320-B33A-42DC71284F15}" srcOrd="0" destOrd="0" presId="urn:microsoft.com/office/officeart/2005/8/layout/hierarchy6"/>
    <dgm:cxn modelId="{38416EA2-8655-47AA-9E87-9FA76402214F}" type="presParOf" srcId="{B15A83AD-4FEC-4E42-879C-CFF5E47FBC85}" destId="{2960A1FF-731E-4DB5-B7EA-D94F57FC05A1}" srcOrd="1" destOrd="0" presId="urn:microsoft.com/office/officeart/2005/8/layout/hierarchy6"/>
    <dgm:cxn modelId="{C3767E26-6231-4EA8-8518-5C534C7F2262}" type="presParOf" srcId="{4CF0F4B0-3DED-44CA-B81D-EAD25D0562DF}" destId="{2793F033-C969-4E45-B68D-A88B14C53A81}" srcOrd="2" destOrd="0" presId="urn:microsoft.com/office/officeart/2005/8/layout/hierarchy6"/>
    <dgm:cxn modelId="{7A999E9B-BDC0-4A51-8120-7D35611DFE86}" type="presParOf" srcId="{4CF0F4B0-3DED-44CA-B81D-EAD25D0562DF}" destId="{69F2D859-5B8A-4E31-BE5F-DE3DB53FE90B}" srcOrd="3" destOrd="0" presId="urn:microsoft.com/office/officeart/2005/8/layout/hierarchy6"/>
    <dgm:cxn modelId="{ED03E9BE-E33F-49B0-9BDF-157C0A6E2ED4}" type="presParOf" srcId="{69F2D859-5B8A-4E31-BE5F-DE3DB53FE90B}" destId="{6411CF98-9606-4DB4-92C6-B1BFC24B6C92}" srcOrd="0" destOrd="0" presId="urn:microsoft.com/office/officeart/2005/8/layout/hierarchy6"/>
    <dgm:cxn modelId="{D158D47D-C8CA-4408-968E-7ACE9CD8539D}" type="presParOf" srcId="{69F2D859-5B8A-4E31-BE5F-DE3DB53FE90B}" destId="{4FB497EA-7B74-44F8-9C38-F8CE4681EBB3}" srcOrd="1" destOrd="0" presId="urn:microsoft.com/office/officeart/2005/8/layout/hierarchy6"/>
    <dgm:cxn modelId="{A32D73F3-2DB5-41F3-943F-4F3C031DE244}" type="presParOf" srcId="{1BE40DD6-0406-40B6-8A67-0DDE3C109CB6}" destId="{653537CC-806E-4C3A-9E3C-D7B0BE3F3079}" srcOrd="2" destOrd="0" presId="urn:microsoft.com/office/officeart/2005/8/layout/hierarchy6"/>
    <dgm:cxn modelId="{8AB2C6FE-BF18-4F10-935B-00DFB2B0F332}" type="presParOf" srcId="{1BE40DD6-0406-40B6-8A67-0DDE3C109CB6}" destId="{A3A6CB2D-F275-4AD3-99F5-C1B93E34AC31}" srcOrd="3" destOrd="0" presId="urn:microsoft.com/office/officeart/2005/8/layout/hierarchy6"/>
    <dgm:cxn modelId="{B00511DF-3E98-4F21-BD1A-6BCED2E1EC65}" type="presParOf" srcId="{A3A6CB2D-F275-4AD3-99F5-C1B93E34AC31}" destId="{063D6E9A-9A86-4267-954E-872A35638ED9}" srcOrd="0" destOrd="0" presId="urn:microsoft.com/office/officeart/2005/8/layout/hierarchy6"/>
    <dgm:cxn modelId="{156784FF-4ED0-43C3-97B5-82BCE5F22865}" type="presParOf" srcId="{A3A6CB2D-F275-4AD3-99F5-C1B93E34AC31}" destId="{077B0870-4D9A-4380-B4B7-C63D84349B4D}" srcOrd="1" destOrd="0" presId="urn:microsoft.com/office/officeart/2005/8/layout/hierarchy6"/>
    <dgm:cxn modelId="{77B55C74-3DF1-4523-973B-CFD2D39BAADA}" type="presParOf" srcId="{077B0870-4D9A-4380-B4B7-C63D84349B4D}" destId="{F65B791C-4BBE-49EA-80DE-0D938C696E16}" srcOrd="0" destOrd="0" presId="urn:microsoft.com/office/officeart/2005/8/layout/hierarchy6"/>
    <dgm:cxn modelId="{07E6B692-7327-4D1F-B6AE-32AF2493C920}" type="presParOf" srcId="{077B0870-4D9A-4380-B4B7-C63D84349B4D}" destId="{3B111956-6992-403F-97B3-BD9D1AE75673}" srcOrd="1" destOrd="0" presId="urn:microsoft.com/office/officeart/2005/8/layout/hierarchy6"/>
    <dgm:cxn modelId="{096F2AE8-8892-4B3F-84D0-6E4B7CFF46EA}" type="presParOf" srcId="{3B111956-6992-403F-97B3-BD9D1AE75673}" destId="{31395091-7A4A-410C-9AE6-5BE511C5DA51}" srcOrd="0" destOrd="0" presId="urn:microsoft.com/office/officeart/2005/8/layout/hierarchy6"/>
    <dgm:cxn modelId="{826463E2-8757-4D3A-990B-7B13B32EFFC5}" type="presParOf" srcId="{3B111956-6992-403F-97B3-BD9D1AE75673}" destId="{C9D3F746-5B82-463C-AC98-A747129F8582}" srcOrd="1" destOrd="0" presId="urn:microsoft.com/office/officeart/2005/8/layout/hierarchy6"/>
    <dgm:cxn modelId="{5CC06475-E493-45E7-91C2-605AF78DE819}" type="presParOf" srcId="{051E2800-7157-443D-B853-840F2A0E0D1E}" destId="{066491AE-292F-47A0-BA3A-C1CBE0F703C8}" srcOrd="1" destOrd="0" presId="urn:microsoft.com/office/officeart/2005/8/layout/hierarchy6"/>
    <dgm:cxn modelId="{205EC8DF-B896-48FF-87CD-4DAEE1048B20}" type="presParOf" srcId="{066491AE-292F-47A0-BA3A-C1CBE0F703C8}" destId="{7B9E2A46-8F62-45A0-AE77-BC15AD75F1BE}" srcOrd="0" destOrd="0" presId="urn:microsoft.com/office/officeart/2005/8/layout/hierarchy6"/>
    <dgm:cxn modelId="{11449CA8-15A1-49B7-B78C-5ED1D9C86EBF}" type="presParOf" srcId="{7B9E2A46-8F62-45A0-AE77-BC15AD75F1BE}" destId="{5DFC3D7F-2232-4FFB-9E76-CE03DA48AF2B}" srcOrd="0" destOrd="0" presId="urn:microsoft.com/office/officeart/2005/8/layout/hierarchy6"/>
    <dgm:cxn modelId="{7236036C-F97D-41C4-9559-A03973710B8F}" type="presParOf" srcId="{7B9E2A46-8F62-45A0-AE77-BC15AD75F1BE}" destId="{930C6519-DFD5-4D4C-AD8F-EACD08B73F4C}" srcOrd="1" destOrd="0" presId="urn:microsoft.com/office/officeart/2005/8/layout/hierarchy6"/>
    <dgm:cxn modelId="{805CA7C2-AF8D-44F4-9AFF-2FC3EDE2B262}" type="presParOf" srcId="{066491AE-292F-47A0-BA3A-C1CBE0F703C8}" destId="{80BDE1DA-0BFD-4C4F-B55D-DFB434D5B406}" srcOrd="1" destOrd="0" presId="urn:microsoft.com/office/officeart/2005/8/layout/hierarchy6"/>
    <dgm:cxn modelId="{8E9680F2-3231-44AC-BF8A-041F20B216AF}" type="presParOf" srcId="{80BDE1DA-0BFD-4C4F-B55D-DFB434D5B406}" destId="{0FD11442-084B-414D-BDB5-1F178E6CA67B}" srcOrd="0" destOrd="0" presId="urn:microsoft.com/office/officeart/2005/8/layout/hierarchy6"/>
    <dgm:cxn modelId="{D4E9C10E-6C61-4F38-BE9B-BBAF9E68332D}" type="presParOf" srcId="{066491AE-292F-47A0-BA3A-C1CBE0F703C8}" destId="{AA5B0816-77A5-41EC-831F-6BB24D4617AB}" srcOrd="2" destOrd="0" presId="urn:microsoft.com/office/officeart/2005/8/layout/hierarchy6"/>
    <dgm:cxn modelId="{D376C6A3-EE9D-4CAF-8CD0-AC29AE8A76D2}" type="presParOf" srcId="{AA5B0816-77A5-41EC-831F-6BB24D4617AB}" destId="{5A8CD430-CE2D-46BD-BE6A-5FE8D6C8C20A}" srcOrd="0" destOrd="0" presId="urn:microsoft.com/office/officeart/2005/8/layout/hierarchy6"/>
    <dgm:cxn modelId="{D90BD931-B69E-4B68-8E86-75E568280C56}" type="presParOf" srcId="{AA5B0816-77A5-41EC-831F-6BB24D4617AB}" destId="{23DC586E-47F3-4886-8549-DF7A0E5D9D7C}" srcOrd="1" destOrd="0" presId="urn:microsoft.com/office/officeart/2005/8/layout/hierarchy6"/>
    <dgm:cxn modelId="{7DCF154F-1757-4068-A67A-7EF12F6CEE0B}" type="presParOf" srcId="{066491AE-292F-47A0-BA3A-C1CBE0F703C8}" destId="{4CA625A5-125A-487D-8AC4-13C783F09C52}" srcOrd="3" destOrd="0" presId="urn:microsoft.com/office/officeart/2005/8/layout/hierarchy6"/>
    <dgm:cxn modelId="{7DC42D93-A84C-417C-B797-AC7F84B02398}" type="presParOf" srcId="{4CA625A5-125A-487D-8AC4-13C783F09C52}" destId="{076CEF0D-F019-43B0-A474-D7A052ED0952}" srcOrd="0" destOrd="0" presId="urn:microsoft.com/office/officeart/2005/8/layout/hierarchy6"/>
    <dgm:cxn modelId="{9C1C1BB1-5ABB-4C55-97AE-936684CEEB54}" type="presParOf" srcId="{066491AE-292F-47A0-BA3A-C1CBE0F703C8}" destId="{04F141F4-FFB9-4226-BAD6-DA910E73DEC5}" srcOrd="4" destOrd="0" presId="urn:microsoft.com/office/officeart/2005/8/layout/hierarchy6"/>
    <dgm:cxn modelId="{BD0BFD5C-99A3-4BDC-AA34-19DDF89B8685}" type="presParOf" srcId="{04F141F4-FFB9-4226-BAD6-DA910E73DEC5}" destId="{A21A5D3F-9793-402B-9D53-E27D65B9A551}" srcOrd="0" destOrd="0" presId="urn:microsoft.com/office/officeart/2005/8/layout/hierarchy6"/>
    <dgm:cxn modelId="{DA74012C-1186-4BF0-A436-058FE09D9E39}"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accent1_2"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743E881C-7133-48F8-B2A8-64B0C3F9F2A4}" type="presOf" srcId="{89471395-9F1A-4F03-8A91-E7FAF7FF8B09}" destId="{410A58B0-C6CA-4380-AAFC-E3D061DAA23B}" srcOrd="0" destOrd="0" presId="urn:microsoft.com/office/officeart/2005/8/layout/pyramid4"/>
    <dgm:cxn modelId="{DE539D8C-6072-4C86-99A3-95286088234E}" type="presOf" srcId="{F11BDC32-D6BF-4DA9-8F04-E07C5D9BD025}" destId="{485ADE0E-1720-4B4F-BE07-2598BC1C1711}"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D469231C-35BC-4915-B1D7-2E803A9AB7FA}" type="presOf" srcId="{DF2E92F6-2920-4277-9B7F-6066C4109F87}" destId="{CA8C7ED0-4EFE-4DBC-8FFD-84335271C390}" srcOrd="0" destOrd="0" presId="urn:microsoft.com/office/officeart/2005/8/layout/pyramid4"/>
    <dgm:cxn modelId="{D843707B-CEA8-469A-91B5-82ECA406F3CF}" srcId="{DF2E92F6-2920-4277-9B7F-6066C4109F87}" destId="{F11BDC32-D6BF-4DA9-8F04-E07C5D9BD025}" srcOrd="1" destOrd="0" parTransId="{009E50F3-D6AE-4158-AB18-0D7CD421391E}" sibTransId="{29BBE9DF-59F9-46D5-B638-563F047F5AB2}"/>
    <dgm:cxn modelId="{95C48C34-0B96-442E-BDAE-2E3EE26F73F2}" srcId="{DF2E92F6-2920-4277-9B7F-6066C4109F87}" destId="{89471395-9F1A-4F03-8A91-E7FAF7FF8B09}" srcOrd="2" destOrd="0" parTransId="{25494339-B438-4BC3-BA0F-017EBC15983F}" sibTransId="{A54333CE-5FA2-46E9-802B-579E532E589B}"/>
    <dgm:cxn modelId="{DC4F6D57-69C0-4469-851D-C11829E749B9}" type="presOf" srcId="{24DE1E24-439C-4103-A002-7C99D3187EA9}" destId="{50977F33-9369-413F-A043-C499C8018A64}" srcOrd="0" destOrd="0" presId="urn:microsoft.com/office/officeart/2005/8/layout/pyramid4"/>
    <dgm:cxn modelId="{CCC71672-ECB5-45EF-92BA-84A32DB59508}" type="presParOf" srcId="{CA8C7ED0-4EFE-4DBC-8FFD-84335271C390}" destId="{50977F33-9369-413F-A043-C499C8018A64}" srcOrd="0" destOrd="0" presId="urn:microsoft.com/office/officeart/2005/8/layout/pyramid4"/>
    <dgm:cxn modelId="{F6C9EA01-8949-4F61-98EF-EE8902C2FD40}" type="presParOf" srcId="{CA8C7ED0-4EFE-4DBC-8FFD-84335271C390}" destId="{485ADE0E-1720-4B4F-BE07-2598BC1C1711}" srcOrd="1" destOrd="0" presId="urn:microsoft.com/office/officeart/2005/8/layout/pyramid4"/>
    <dgm:cxn modelId="{7F65EABC-0F27-4EBE-92C8-4D5B095A8768}" type="presParOf" srcId="{CA8C7ED0-4EFE-4DBC-8FFD-84335271C390}" destId="{410A58B0-C6CA-4380-AAFC-E3D061DAA23B}" srcOrd="2" destOrd="0" presId="urn:microsoft.com/office/officeart/2005/8/layout/pyramid4"/>
    <dgm:cxn modelId="{AF138A56-1650-49E0-9F78-5C4E5F94D3F7}"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5"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8DDEA0A1-1071-4D62-BBED-93E21BFE2B66}" type="presOf" srcId="{89471395-9F1A-4F03-8A91-E7FAF7FF8B09}" destId="{410A58B0-C6CA-4380-AAFC-E3D061DAA23B}"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EBCC1EFF-9CB6-43AE-8C1B-511E5F514028}" type="presOf" srcId="{24DE1E24-439C-4103-A002-7C99D3187EA9}" destId="{50977F33-9369-413F-A043-C499C8018A64}" srcOrd="0" destOrd="0" presId="urn:microsoft.com/office/officeart/2005/8/layout/pyramid4"/>
    <dgm:cxn modelId="{D843707B-CEA8-469A-91B5-82ECA406F3CF}" srcId="{DF2E92F6-2920-4277-9B7F-6066C4109F87}" destId="{F11BDC32-D6BF-4DA9-8F04-E07C5D9BD025}" srcOrd="1" destOrd="0" parTransId="{009E50F3-D6AE-4158-AB18-0D7CD421391E}" sibTransId="{29BBE9DF-59F9-46D5-B638-563F047F5AB2}"/>
    <dgm:cxn modelId="{95C48C34-0B96-442E-BDAE-2E3EE26F73F2}" srcId="{DF2E92F6-2920-4277-9B7F-6066C4109F87}" destId="{89471395-9F1A-4F03-8A91-E7FAF7FF8B09}" srcOrd="2" destOrd="0" parTransId="{25494339-B438-4BC3-BA0F-017EBC15983F}" sibTransId="{A54333CE-5FA2-46E9-802B-579E532E589B}"/>
    <dgm:cxn modelId="{9A406115-BD7D-4D83-8AC1-1DE504B8E87E}" type="presOf" srcId="{DF2E92F6-2920-4277-9B7F-6066C4109F87}" destId="{CA8C7ED0-4EFE-4DBC-8FFD-84335271C390}" srcOrd="0" destOrd="0" presId="urn:microsoft.com/office/officeart/2005/8/layout/pyramid4"/>
    <dgm:cxn modelId="{AF083D21-8F2B-4542-A4EA-E24D713FCC31}" type="presOf" srcId="{F11BDC32-D6BF-4DA9-8F04-E07C5D9BD025}" destId="{485ADE0E-1720-4B4F-BE07-2598BC1C1711}" srcOrd="0" destOrd="0" presId="urn:microsoft.com/office/officeart/2005/8/layout/pyramid4"/>
    <dgm:cxn modelId="{6B56662E-DE9C-4ABE-AAF8-93A686E0B84D}" type="presParOf" srcId="{CA8C7ED0-4EFE-4DBC-8FFD-84335271C390}" destId="{50977F33-9369-413F-A043-C499C8018A64}" srcOrd="0" destOrd="0" presId="urn:microsoft.com/office/officeart/2005/8/layout/pyramid4"/>
    <dgm:cxn modelId="{76B39D67-2D1B-4B9D-A6DD-9A2A9E296E1A}" type="presParOf" srcId="{CA8C7ED0-4EFE-4DBC-8FFD-84335271C390}" destId="{485ADE0E-1720-4B4F-BE07-2598BC1C1711}" srcOrd="1" destOrd="0" presId="urn:microsoft.com/office/officeart/2005/8/layout/pyramid4"/>
    <dgm:cxn modelId="{BE1DF692-3BFC-4CA7-B5DA-5C9A0C2D9EFE}" type="presParOf" srcId="{CA8C7ED0-4EFE-4DBC-8FFD-84335271C390}" destId="{410A58B0-C6CA-4380-AAFC-E3D061DAA23B}" srcOrd="2" destOrd="0" presId="urn:microsoft.com/office/officeart/2005/8/layout/pyramid4"/>
    <dgm:cxn modelId="{F5160F99-7D8A-487B-85EF-6FD4F33B743D}"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2"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FBEB527F-A995-4533-AC05-7932325EC5DD}" type="presOf" srcId="{24DE1E24-439C-4103-A002-7C99D3187EA9}" destId="{50977F33-9369-413F-A043-C499C8018A64}" srcOrd="0" destOrd="0" presId="urn:microsoft.com/office/officeart/2005/8/layout/pyramid4"/>
    <dgm:cxn modelId="{D621B5A5-B31D-4FDE-88E9-B07F49BD404D}" type="presOf" srcId="{F11BDC32-D6BF-4DA9-8F04-E07C5D9BD025}" destId="{485ADE0E-1720-4B4F-BE07-2598BC1C1711}" srcOrd="0" destOrd="0" presId="urn:microsoft.com/office/officeart/2005/8/layout/pyramid4"/>
    <dgm:cxn modelId="{ABCB018E-D178-40CA-BF04-4CB18385D1DE}" type="presOf" srcId="{89471395-9F1A-4F03-8A91-E7FAF7FF8B09}" destId="{410A58B0-C6CA-4380-AAFC-E3D061DAA23B}"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D843707B-CEA8-469A-91B5-82ECA406F3CF}" srcId="{DF2E92F6-2920-4277-9B7F-6066C4109F87}" destId="{F11BDC32-D6BF-4DA9-8F04-E07C5D9BD025}" srcOrd="1" destOrd="0" parTransId="{009E50F3-D6AE-4158-AB18-0D7CD421391E}" sibTransId="{29BBE9DF-59F9-46D5-B638-563F047F5AB2}"/>
    <dgm:cxn modelId="{95C48C34-0B96-442E-BDAE-2E3EE26F73F2}" srcId="{DF2E92F6-2920-4277-9B7F-6066C4109F87}" destId="{89471395-9F1A-4F03-8A91-E7FAF7FF8B09}" srcOrd="2" destOrd="0" parTransId="{25494339-B438-4BC3-BA0F-017EBC15983F}" sibTransId="{A54333CE-5FA2-46E9-802B-579E532E589B}"/>
    <dgm:cxn modelId="{3AE2BF22-E9FD-43A2-B47F-C9AA9C71B104}" type="presOf" srcId="{DF2E92F6-2920-4277-9B7F-6066C4109F87}" destId="{CA8C7ED0-4EFE-4DBC-8FFD-84335271C390}" srcOrd="0" destOrd="0" presId="urn:microsoft.com/office/officeart/2005/8/layout/pyramid4"/>
    <dgm:cxn modelId="{C0EF6C9D-D50E-4362-B5A9-125C7B22831A}" type="presParOf" srcId="{CA8C7ED0-4EFE-4DBC-8FFD-84335271C390}" destId="{50977F33-9369-413F-A043-C499C8018A64}" srcOrd="0" destOrd="0" presId="urn:microsoft.com/office/officeart/2005/8/layout/pyramid4"/>
    <dgm:cxn modelId="{D6D3AA79-7A85-4102-B3DC-9F1552D5D6EA}" type="presParOf" srcId="{CA8C7ED0-4EFE-4DBC-8FFD-84335271C390}" destId="{485ADE0E-1720-4B4F-BE07-2598BC1C1711}" srcOrd="1" destOrd="0" presId="urn:microsoft.com/office/officeart/2005/8/layout/pyramid4"/>
    <dgm:cxn modelId="{7E7E0DC9-8518-44D5-8789-15EB3DDB419F}" type="presParOf" srcId="{CA8C7ED0-4EFE-4DBC-8FFD-84335271C390}" destId="{410A58B0-C6CA-4380-AAFC-E3D061DAA23B}" srcOrd="2" destOrd="0" presId="urn:microsoft.com/office/officeart/2005/8/layout/pyramid4"/>
    <dgm:cxn modelId="{0FBF0EC0-BAD3-43E8-B204-C00E348C45AC}"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3" loCatId="pyramid" qsTypeId="urn:microsoft.com/office/officeart/2005/8/quickstyle/simple1" qsCatId="simple" csTypeId="urn:microsoft.com/office/officeart/2005/8/colors/colorful3"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AAC7386F-37EE-4505-9808-95A4AF36480E}" type="pres">
      <dgm:prSet presAssocID="{DF2E92F6-2920-4277-9B7F-6066C4109F87}" presName="Name0" presStyleCnt="0">
        <dgm:presLayoutVars>
          <dgm:dir/>
          <dgm:animLvl val="lvl"/>
          <dgm:resizeHandles val="exact"/>
        </dgm:presLayoutVars>
      </dgm:prSet>
      <dgm:spPr/>
    </dgm:pt>
    <dgm:pt modelId="{5C34B7B5-AC38-493A-86C2-20D600CF82A1}" type="pres">
      <dgm:prSet presAssocID="{24DE1E24-439C-4103-A002-7C99D3187EA9}" presName="Name8" presStyleCnt="0"/>
      <dgm:spPr/>
    </dgm:pt>
    <dgm:pt modelId="{A504CB7D-2B43-4B83-BBB1-5B18DD9C4790}" type="pres">
      <dgm:prSet presAssocID="{24DE1E24-439C-4103-A002-7C99D3187EA9}" presName="level" presStyleLbl="node1" presStyleIdx="0" presStyleCnt="3" custLinFactNeighborY="-9961">
        <dgm:presLayoutVars>
          <dgm:chMax val="1"/>
          <dgm:bulletEnabled val="1"/>
        </dgm:presLayoutVars>
      </dgm:prSet>
      <dgm:spPr/>
      <dgm:t>
        <a:bodyPr/>
        <a:lstStyle/>
        <a:p>
          <a:endParaRPr lang="en-US"/>
        </a:p>
      </dgm:t>
    </dgm:pt>
    <dgm:pt modelId="{121CBA6B-6E71-4DC7-BEF1-96E76B35ED92}" type="pres">
      <dgm:prSet presAssocID="{24DE1E24-439C-4103-A002-7C99D3187EA9}" presName="levelTx" presStyleLbl="revTx" presStyleIdx="0" presStyleCnt="0">
        <dgm:presLayoutVars>
          <dgm:chMax val="1"/>
          <dgm:bulletEnabled val="1"/>
        </dgm:presLayoutVars>
      </dgm:prSet>
      <dgm:spPr/>
      <dgm:t>
        <a:bodyPr/>
        <a:lstStyle/>
        <a:p>
          <a:endParaRPr lang="en-US"/>
        </a:p>
      </dgm:t>
    </dgm:pt>
    <dgm:pt modelId="{892AC990-E935-4540-A07B-B83B998593D4}" type="pres">
      <dgm:prSet presAssocID="{F11BDC32-D6BF-4DA9-8F04-E07C5D9BD025}" presName="Name8" presStyleCnt="0"/>
      <dgm:spPr/>
    </dgm:pt>
    <dgm:pt modelId="{7CE744AD-856D-4AF5-A53E-A29565032B18}" type="pres">
      <dgm:prSet presAssocID="{F11BDC32-D6BF-4DA9-8F04-E07C5D9BD025}" presName="level" presStyleLbl="node1" presStyleIdx="1" presStyleCnt="3">
        <dgm:presLayoutVars>
          <dgm:chMax val="1"/>
          <dgm:bulletEnabled val="1"/>
        </dgm:presLayoutVars>
      </dgm:prSet>
      <dgm:spPr/>
      <dgm:t>
        <a:bodyPr/>
        <a:lstStyle/>
        <a:p>
          <a:endParaRPr lang="en-US"/>
        </a:p>
      </dgm:t>
    </dgm:pt>
    <dgm:pt modelId="{59754B21-98AF-4B35-AAA5-864545A1C504}" type="pres">
      <dgm:prSet presAssocID="{F11BDC32-D6BF-4DA9-8F04-E07C5D9BD025}" presName="levelTx" presStyleLbl="revTx" presStyleIdx="0" presStyleCnt="0">
        <dgm:presLayoutVars>
          <dgm:chMax val="1"/>
          <dgm:bulletEnabled val="1"/>
        </dgm:presLayoutVars>
      </dgm:prSet>
      <dgm:spPr/>
      <dgm:t>
        <a:bodyPr/>
        <a:lstStyle/>
        <a:p>
          <a:endParaRPr lang="en-US"/>
        </a:p>
      </dgm:t>
    </dgm:pt>
    <dgm:pt modelId="{626056F2-84A7-4BA0-A918-775389EB81C0}" type="pres">
      <dgm:prSet presAssocID="{89471395-9F1A-4F03-8A91-E7FAF7FF8B09}" presName="Name8" presStyleCnt="0"/>
      <dgm:spPr/>
    </dgm:pt>
    <dgm:pt modelId="{38525B35-6872-43BD-8D7B-0E280DC08819}" type="pres">
      <dgm:prSet presAssocID="{89471395-9F1A-4F03-8A91-E7FAF7FF8B09}" presName="level" presStyleLbl="node1" presStyleIdx="2" presStyleCnt="3">
        <dgm:presLayoutVars>
          <dgm:chMax val="1"/>
          <dgm:bulletEnabled val="1"/>
        </dgm:presLayoutVars>
      </dgm:prSet>
      <dgm:spPr/>
      <dgm:t>
        <a:bodyPr/>
        <a:lstStyle/>
        <a:p>
          <a:endParaRPr lang="en-US"/>
        </a:p>
      </dgm:t>
    </dgm:pt>
    <dgm:pt modelId="{FBF90CC8-BD1A-4FA2-8821-7B99BC31E656}" type="pres">
      <dgm:prSet presAssocID="{89471395-9F1A-4F03-8A91-E7FAF7FF8B09}" presName="levelTx" presStyleLbl="revTx" presStyleIdx="0" presStyleCnt="0">
        <dgm:presLayoutVars>
          <dgm:chMax val="1"/>
          <dgm:bulletEnabled val="1"/>
        </dgm:presLayoutVars>
      </dgm:prSet>
      <dgm:spPr/>
      <dgm:t>
        <a:bodyPr/>
        <a:lstStyle/>
        <a:p>
          <a:endParaRPr lang="en-US"/>
        </a:p>
      </dgm:t>
    </dgm:pt>
  </dgm:ptLst>
  <dgm:cxnLst>
    <dgm:cxn modelId="{DE6C616A-2BD2-413C-818E-46A198ABF196}" type="presOf" srcId="{DF2E92F6-2920-4277-9B7F-6066C4109F87}" destId="{AAC7386F-37EE-4505-9808-95A4AF36480E}" srcOrd="0" destOrd="0" presId="urn:microsoft.com/office/officeart/2005/8/layout/pyramid3"/>
    <dgm:cxn modelId="{E9D55C1A-7D59-4EDF-B6A7-F24353EE1D4B}" type="presOf" srcId="{F11BDC32-D6BF-4DA9-8F04-E07C5D9BD025}" destId="{7CE744AD-856D-4AF5-A53E-A29565032B18}" srcOrd="0" destOrd="0" presId="urn:microsoft.com/office/officeart/2005/8/layout/pyramid3"/>
    <dgm:cxn modelId="{91E23F0B-212B-4FE5-BDDC-E3522FC5A32A}" type="presOf" srcId="{F11BDC32-D6BF-4DA9-8F04-E07C5D9BD025}" destId="{59754B21-98AF-4B35-AAA5-864545A1C504}" srcOrd="1" destOrd="0" presId="urn:microsoft.com/office/officeart/2005/8/layout/pyramid3"/>
    <dgm:cxn modelId="{95C48C34-0B96-442E-BDAE-2E3EE26F73F2}" srcId="{DF2E92F6-2920-4277-9B7F-6066C4109F87}" destId="{89471395-9F1A-4F03-8A91-E7FAF7FF8B09}" srcOrd="2" destOrd="0" parTransId="{25494339-B438-4BC3-BA0F-017EBC15983F}" sibTransId="{A54333CE-5FA2-46E9-802B-579E532E589B}"/>
    <dgm:cxn modelId="{42DA3785-BEB2-406D-B7C7-3AFFC9C700A7}" type="presOf" srcId="{24DE1E24-439C-4103-A002-7C99D3187EA9}" destId="{121CBA6B-6E71-4DC7-BEF1-96E76B35ED92}" srcOrd="1" destOrd="0" presId="urn:microsoft.com/office/officeart/2005/8/layout/pyramid3"/>
    <dgm:cxn modelId="{431F60B6-877B-43E3-8EE3-B993C43DF38B}" type="presOf" srcId="{24DE1E24-439C-4103-A002-7C99D3187EA9}" destId="{A504CB7D-2B43-4B83-BBB1-5B18DD9C4790}" srcOrd="0" destOrd="0" presId="urn:microsoft.com/office/officeart/2005/8/layout/pyramid3"/>
    <dgm:cxn modelId="{D843707B-CEA8-469A-91B5-82ECA406F3CF}" srcId="{DF2E92F6-2920-4277-9B7F-6066C4109F87}" destId="{F11BDC32-D6BF-4DA9-8F04-E07C5D9BD025}" srcOrd="1" destOrd="0" parTransId="{009E50F3-D6AE-4158-AB18-0D7CD421391E}" sibTransId="{29BBE9DF-59F9-46D5-B638-563F047F5AB2}"/>
    <dgm:cxn modelId="{790EA225-3EDE-4233-86DE-A76CE69C12C1}" type="presOf" srcId="{89471395-9F1A-4F03-8A91-E7FAF7FF8B09}" destId="{38525B35-6872-43BD-8D7B-0E280DC08819}" srcOrd="0" destOrd="0" presId="urn:microsoft.com/office/officeart/2005/8/layout/pyramid3"/>
    <dgm:cxn modelId="{8DC7EF60-057F-43F1-959D-97C67434B86E}" type="presOf" srcId="{89471395-9F1A-4F03-8A91-E7FAF7FF8B09}" destId="{FBF90CC8-BD1A-4FA2-8821-7B99BC31E656}" srcOrd="1" destOrd="0" presId="urn:microsoft.com/office/officeart/2005/8/layout/pyramid3"/>
    <dgm:cxn modelId="{BA84FD81-3429-4FDB-9937-CD872945EF91}" srcId="{DF2E92F6-2920-4277-9B7F-6066C4109F87}" destId="{24DE1E24-439C-4103-A002-7C99D3187EA9}" srcOrd="0" destOrd="0" parTransId="{B59D9C1F-3EB6-4FA2-BD00-AD44BBAA30B1}" sibTransId="{1C773C83-718E-4EFA-958A-710FC917E7D0}"/>
    <dgm:cxn modelId="{56FB20B7-4E0A-4EDD-9E68-71F9E3B711D3}" type="presParOf" srcId="{AAC7386F-37EE-4505-9808-95A4AF36480E}" destId="{5C34B7B5-AC38-493A-86C2-20D600CF82A1}" srcOrd="0" destOrd="0" presId="urn:microsoft.com/office/officeart/2005/8/layout/pyramid3"/>
    <dgm:cxn modelId="{5E4AEBEE-A8B9-47FE-BE6C-61F9F7E225C3}" type="presParOf" srcId="{5C34B7B5-AC38-493A-86C2-20D600CF82A1}" destId="{A504CB7D-2B43-4B83-BBB1-5B18DD9C4790}" srcOrd="0" destOrd="0" presId="urn:microsoft.com/office/officeart/2005/8/layout/pyramid3"/>
    <dgm:cxn modelId="{FCBDF13E-1277-44C8-8639-995063FA0513}" type="presParOf" srcId="{5C34B7B5-AC38-493A-86C2-20D600CF82A1}" destId="{121CBA6B-6E71-4DC7-BEF1-96E76B35ED92}" srcOrd="1" destOrd="0" presId="urn:microsoft.com/office/officeart/2005/8/layout/pyramid3"/>
    <dgm:cxn modelId="{552AA7CC-A8EA-43A8-AB16-4070FF60102C}" type="presParOf" srcId="{AAC7386F-37EE-4505-9808-95A4AF36480E}" destId="{892AC990-E935-4540-A07B-B83B998593D4}" srcOrd="1" destOrd="0" presId="urn:microsoft.com/office/officeart/2005/8/layout/pyramid3"/>
    <dgm:cxn modelId="{03FBC5C2-EF59-4E05-9ED9-29DF171739CF}" type="presParOf" srcId="{892AC990-E935-4540-A07B-B83B998593D4}" destId="{7CE744AD-856D-4AF5-A53E-A29565032B18}" srcOrd="0" destOrd="0" presId="urn:microsoft.com/office/officeart/2005/8/layout/pyramid3"/>
    <dgm:cxn modelId="{42D474F9-B15F-440E-9980-CA2C18A00F16}" type="presParOf" srcId="{892AC990-E935-4540-A07B-B83B998593D4}" destId="{59754B21-98AF-4B35-AAA5-864545A1C504}" srcOrd="1" destOrd="0" presId="urn:microsoft.com/office/officeart/2005/8/layout/pyramid3"/>
    <dgm:cxn modelId="{D8114C40-F320-48A6-AFAE-27DD9ADE39A0}" type="presParOf" srcId="{AAC7386F-37EE-4505-9808-95A4AF36480E}" destId="{626056F2-84A7-4BA0-A918-775389EB81C0}" srcOrd="2" destOrd="0" presId="urn:microsoft.com/office/officeart/2005/8/layout/pyramid3"/>
    <dgm:cxn modelId="{5917BD58-F19D-4AD1-9DC2-B79ECC20F07A}" type="presParOf" srcId="{626056F2-84A7-4BA0-A918-775389EB81C0}" destId="{38525B35-6872-43BD-8D7B-0E280DC08819}" srcOrd="0" destOrd="0" presId="urn:microsoft.com/office/officeart/2005/8/layout/pyramid3"/>
    <dgm:cxn modelId="{8A59CFA0-F4D1-4208-BC7A-E47144E3353C}" type="presParOf" srcId="{626056F2-84A7-4BA0-A918-775389EB81C0}" destId="{FBF90CC8-BD1A-4FA2-8821-7B99BC31E656}" srcOrd="1" destOrd="0" presId="urn:microsoft.com/office/officeart/2005/8/layout/pyramid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4E6197C-8121-41B2-8616-3570FDDA0D74}" type="doc">
      <dgm:prSet loTypeId="urn:microsoft.com/office/officeart/2005/8/layout/vList6" loCatId="list" qsTypeId="urn:microsoft.com/office/officeart/2005/8/quickstyle/simple1" qsCatId="simple" csTypeId="urn:microsoft.com/office/officeart/2005/8/colors/colorful5" csCatId="colorful"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11045D35-7288-4EF1-9B2C-4E97FC510C2F}" type="pres">
      <dgm:prSet presAssocID="{54E6197C-8121-41B2-8616-3570FDDA0D74}" presName="Name0" presStyleCnt="0">
        <dgm:presLayoutVars>
          <dgm:dir/>
          <dgm:animLvl val="lvl"/>
          <dgm:resizeHandles/>
        </dgm:presLayoutVars>
      </dgm:prSet>
      <dgm:spPr/>
    </dgm:pt>
    <dgm:pt modelId="{FE6EC103-3999-40AB-9EBC-9B4745AB1832}" type="pres">
      <dgm:prSet presAssocID="{F3E597B6-77B2-4A12-9C73-4C88FD28D5FA}" presName="linNode" presStyleCnt="0"/>
      <dgm:spPr/>
    </dgm:pt>
    <dgm:pt modelId="{26E832E0-4DF6-419F-AA4F-EE83AE10FEEB}" type="pres">
      <dgm:prSet presAssocID="{F3E597B6-77B2-4A12-9C73-4C88FD28D5FA}" presName="parentShp" presStyleLbl="node1" presStyleIdx="0" presStyleCnt="3" custLinFactNeighborX="-7042" custLinFactNeighborY="781">
        <dgm:presLayoutVars>
          <dgm:bulletEnabled val="1"/>
        </dgm:presLayoutVars>
      </dgm:prSet>
      <dgm:spPr/>
      <dgm:t>
        <a:bodyPr/>
        <a:lstStyle/>
        <a:p>
          <a:endParaRPr lang="en-US"/>
        </a:p>
      </dgm:t>
    </dgm:pt>
    <dgm:pt modelId="{69BC9A41-3F91-46F9-B9C3-6078A2A6ED86}" type="pres">
      <dgm:prSet presAssocID="{F3E597B6-77B2-4A12-9C73-4C88FD28D5FA}" presName="childShp" presStyleLbl="bgAccFollowNode1" presStyleIdx="0" presStyleCnt="3">
        <dgm:presLayoutVars>
          <dgm:bulletEnabled val="1"/>
        </dgm:presLayoutVars>
      </dgm:prSet>
      <dgm:spPr/>
    </dgm:pt>
    <dgm:pt modelId="{9DDDB484-F483-4CD7-8AE7-E4C0EF6D1DF3}" type="pres">
      <dgm:prSet presAssocID="{7CCCEB45-B1A7-4422-9E88-2D11554F1862}" presName="spacing" presStyleCnt="0"/>
      <dgm:spPr/>
    </dgm:pt>
    <dgm:pt modelId="{3C9246A3-768B-466D-8FF3-C09615AD0B3C}" type="pres">
      <dgm:prSet presAssocID="{1C2CF5D3-8AC5-4062-AF30-9C7A675501FA}" presName="linNode" presStyleCnt="0"/>
      <dgm:spPr/>
    </dgm:pt>
    <dgm:pt modelId="{753A3E64-105F-447C-9015-07C993D9858C}" type="pres">
      <dgm:prSet presAssocID="{1C2CF5D3-8AC5-4062-AF30-9C7A675501FA}" presName="parentShp" presStyleLbl="node1" presStyleIdx="1" presStyleCnt="3">
        <dgm:presLayoutVars>
          <dgm:bulletEnabled val="1"/>
        </dgm:presLayoutVars>
      </dgm:prSet>
      <dgm:spPr/>
      <dgm:t>
        <a:bodyPr/>
        <a:lstStyle/>
        <a:p>
          <a:endParaRPr lang="en-US"/>
        </a:p>
      </dgm:t>
    </dgm:pt>
    <dgm:pt modelId="{6708B14E-AD58-4137-B905-208E478D97EB}" type="pres">
      <dgm:prSet presAssocID="{1C2CF5D3-8AC5-4062-AF30-9C7A675501FA}" presName="childShp" presStyleLbl="bgAccFollowNode1" presStyleIdx="1" presStyleCnt="3">
        <dgm:presLayoutVars>
          <dgm:bulletEnabled val="1"/>
        </dgm:presLayoutVars>
      </dgm:prSet>
      <dgm:spPr/>
    </dgm:pt>
    <dgm:pt modelId="{87152FCB-CA42-41A9-9DD9-994E6F15176A}" type="pres">
      <dgm:prSet presAssocID="{5B4307FC-B0B4-40AD-9717-EEF166FC420B}" presName="spacing" presStyleCnt="0"/>
      <dgm:spPr/>
    </dgm:pt>
    <dgm:pt modelId="{16D7605A-859B-4509-9BAE-839BD5CE75A3}" type="pres">
      <dgm:prSet presAssocID="{621CAAFC-CBF7-44A1-8464-6602B3249A5C}" presName="linNode" presStyleCnt="0"/>
      <dgm:spPr/>
    </dgm:pt>
    <dgm:pt modelId="{A38B6C45-10AB-45E8-9A66-C333AD42142A}" type="pres">
      <dgm:prSet presAssocID="{621CAAFC-CBF7-44A1-8464-6602B3249A5C}" presName="parentShp" presStyleLbl="node1" presStyleIdx="2" presStyleCnt="3">
        <dgm:presLayoutVars>
          <dgm:bulletEnabled val="1"/>
        </dgm:presLayoutVars>
      </dgm:prSet>
      <dgm:spPr/>
      <dgm:t>
        <a:bodyPr/>
        <a:lstStyle/>
        <a:p>
          <a:endParaRPr lang="en-US"/>
        </a:p>
      </dgm:t>
    </dgm:pt>
    <dgm:pt modelId="{3B47C3B6-B3DB-4757-B768-C3AA7A91C176}" type="pres">
      <dgm:prSet presAssocID="{621CAAFC-CBF7-44A1-8464-6602B3249A5C}" presName="childShp" presStyleLbl="bgAccFollowNode1" presStyleIdx="2" presStyleCnt="3">
        <dgm:presLayoutVars>
          <dgm:bulletEnabled val="1"/>
        </dgm:presLayoutVars>
      </dgm:prSet>
      <dgm:spPr/>
    </dgm:pt>
  </dgm:ptLst>
  <dgm:cxnLst>
    <dgm:cxn modelId="{D0D0CD31-82D8-4D64-B00F-5F5933EEC1D9}" type="presOf" srcId="{621CAAFC-CBF7-44A1-8464-6602B3249A5C}" destId="{A38B6C45-10AB-45E8-9A66-C333AD42142A}" srcOrd="0" destOrd="0" presId="urn:microsoft.com/office/officeart/2005/8/layout/vList6"/>
    <dgm:cxn modelId="{566AC150-779F-4E47-9E66-C0FDFA680F52}" type="presOf" srcId="{F3E597B6-77B2-4A12-9C73-4C88FD28D5FA}" destId="{26E832E0-4DF6-419F-AA4F-EE83AE10FEEB}" srcOrd="0" destOrd="0" presId="urn:microsoft.com/office/officeart/2005/8/layout/vList6"/>
    <dgm:cxn modelId="{99DA7084-EF22-4C3D-AB22-4793AB56B511}" srcId="{54E6197C-8121-41B2-8616-3570FDDA0D74}" destId="{F3E597B6-77B2-4A12-9C73-4C88FD28D5FA}" srcOrd="0" destOrd="0" parTransId="{C72FF50A-C568-4584-B681-6CD8E0C8784F}" sibTransId="{7CCCEB45-B1A7-4422-9E88-2D11554F1862}"/>
    <dgm:cxn modelId="{AD3F10E5-69BB-4A8C-AFA4-DAE588B9AED0}" srcId="{54E6197C-8121-41B2-8616-3570FDDA0D74}" destId="{621CAAFC-CBF7-44A1-8464-6602B3249A5C}" srcOrd="2" destOrd="0" parTransId="{4C8F6CE6-DBC3-4857-B281-C1C9ECD02616}" sibTransId="{66E18332-42A9-4DD3-9035-6FE221F30D75}"/>
    <dgm:cxn modelId="{E2B5AF59-ED84-4AEA-BC99-09D513779FCF}" type="presOf" srcId="{1C2CF5D3-8AC5-4062-AF30-9C7A675501FA}" destId="{753A3E64-105F-447C-9015-07C993D9858C}" srcOrd="0" destOrd="0" presId="urn:microsoft.com/office/officeart/2005/8/layout/vList6"/>
    <dgm:cxn modelId="{9A55D84B-20A3-486D-995D-80EE8EE2328C}" srcId="{54E6197C-8121-41B2-8616-3570FDDA0D74}" destId="{1C2CF5D3-8AC5-4062-AF30-9C7A675501FA}" srcOrd="1" destOrd="0" parTransId="{491F6BA4-FBB0-46DA-96E3-5C771F9BA071}" sibTransId="{5B4307FC-B0B4-40AD-9717-EEF166FC420B}"/>
    <dgm:cxn modelId="{B283513F-74DB-40D7-8E44-C5E15860AD33}" type="presOf" srcId="{54E6197C-8121-41B2-8616-3570FDDA0D74}" destId="{11045D35-7288-4EF1-9B2C-4E97FC510C2F}" srcOrd="0" destOrd="0" presId="urn:microsoft.com/office/officeart/2005/8/layout/vList6"/>
    <dgm:cxn modelId="{CA7A17A5-AAAB-4DAC-8960-85B6E913C08C}" type="presParOf" srcId="{11045D35-7288-4EF1-9B2C-4E97FC510C2F}" destId="{FE6EC103-3999-40AB-9EBC-9B4745AB1832}" srcOrd="0" destOrd="0" presId="urn:microsoft.com/office/officeart/2005/8/layout/vList6"/>
    <dgm:cxn modelId="{E3DCD855-6981-4F84-9AB9-5806EC96A588}" type="presParOf" srcId="{FE6EC103-3999-40AB-9EBC-9B4745AB1832}" destId="{26E832E0-4DF6-419F-AA4F-EE83AE10FEEB}" srcOrd="0" destOrd="0" presId="urn:microsoft.com/office/officeart/2005/8/layout/vList6"/>
    <dgm:cxn modelId="{C2AD50C8-20CC-47F9-AFB4-B8FB5A754194}" type="presParOf" srcId="{FE6EC103-3999-40AB-9EBC-9B4745AB1832}" destId="{69BC9A41-3F91-46F9-B9C3-6078A2A6ED86}" srcOrd="1" destOrd="0" presId="urn:microsoft.com/office/officeart/2005/8/layout/vList6"/>
    <dgm:cxn modelId="{C1B7A3DC-89A9-4F67-9454-F720871198CB}" type="presParOf" srcId="{11045D35-7288-4EF1-9B2C-4E97FC510C2F}" destId="{9DDDB484-F483-4CD7-8AE7-E4C0EF6D1DF3}" srcOrd="1" destOrd="0" presId="urn:microsoft.com/office/officeart/2005/8/layout/vList6"/>
    <dgm:cxn modelId="{0DF25022-C7A0-436F-9602-C549A83B16CE}" type="presParOf" srcId="{11045D35-7288-4EF1-9B2C-4E97FC510C2F}" destId="{3C9246A3-768B-466D-8FF3-C09615AD0B3C}" srcOrd="2" destOrd="0" presId="urn:microsoft.com/office/officeart/2005/8/layout/vList6"/>
    <dgm:cxn modelId="{7C276899-4E36-4678-8BCC-66F89C907770}" type="presParOf" srcId="{3C9246A3-768B-466D-8FF3-C09615AD0B3C}" destId="{753A3E64-105F-447C-9015-07C993D9858C}" srcOrd="0" destOrd="0" presId="urn:microsoft.com/office/officeart/2005/8/layout/vList6"/>
    <dgm:cxn modelId="{0866B44A-D328-49CC-AB28-FBE25FEC5DD1}" type="presParOf" srcId="{3C9246A3-768B-466D-8FF3-C09615AD0B3C}" destId="{6708B14E-AD58-4137-B905-208E478D97EB}" srcOrd="1" destOrd="0" presId="urn:microsoft.com/office/officeart/2005/8/layout/vList6"/>
    <dgm:cxn modelId="{C4EB8A77-CF58-4B22-AAB9-BE9260AC4FCA}" type="presParOf" srcId="{11045D35-7288-4EF1-9B2C-4E97FC510C2F}" destId="{87152FCB-CA42-41A9-9DD9-994E6F15176A}" srcOrd="3" destOrd="0" presId="urn:microsoft.com/office/officeart/2005/8/layout/vList6"/>
    <dgm:cxn modelId="{917CAD4B-0FED-4ECF-A593-0A6E8B0D62FC}" type="presParOf" srcId="{11045D35-7288-4EF1-9B2C-4E97FC510C2F}" destId="{16D7605A-859B-4509-9BAE-839BD5CE75A3}" srcOrd="4" destOrd="0" presId="urn:microsoft.com/office/officeart/2005/8/layout/vList6"/>
    <dgm:cxn modelId="{BF2F12E4-42AC-4F2B-89ED-7C01EC7DE8B4}" type="presParOf" srcId="{16D7605A-859B-4509-9BAE-839BD5CE75A3}" destId="{A38B6C45-10AB-45E8-9A66-C333AD42142A}" srcOrd="0" destOrd="0" presId="urn:microsoft.com/office/officeart/2005/8/layout/vList6"/>
    <dgm:cxn modelId="{9768F6A5-CB7B-4D7E-87A3-6823636BC723}" type="presParOf" srcId="{16D7605A-859B-4509-9BAE-839BD5CE75A3}" destId="{3B47C3B6-B3DB-4757-B768-C3AA7A91C17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24DF9D-BA4A-4130-808D-CB92034CA01B}" type="pres">
      <dgm:prSet presAssocID="{9615AD3A-10E3-46F0-9AB9-7D48DC9F6089}" presName="Name0" presStyleCnt="0">
        <dgm:presLayoutVars>
          <dgm:chPref val="1"/>
          <dgm:dir/>
          <dgm:animOne val="branch"/>
          <dgm:animLvl val="lvl"/>
          <dgm:resizeHandles/>
        </dgm:presLayoutVars>
      </dgm:prSet>
      <dgm:spPr/>
      <dgm:t>
        <a:bodyPr/>
        <a:lstStyle/>
        <a:p>
          <a:endParaRPr lang="en-US"/>
        </a:p>
      </dgm:t>
    </dgm:pt>
    <dgm:pt modelId="{D3DC1EAF-1352-473E-AA06-CEB2E62CA40D}" type="pres">
      <dgm:prSet presAssocID="{03442568-EDA2-483C-A0F0-C0BC5D7ED6E1}" presName="vertOne" presStyleCnt="0"/>
      <dgm:spPr/>
    </dgm:pt>
    <dgm:pt modelId="{D7FC528B-468D-4F2A-89EE-6014F31D4632}" type="pres">
      <dgm:prSet presAssocID="{03442568-EDA2-483C-A0F0-C0BC5D7ED6E1}" presName="txOne" presStyleLbl="node0" presStyleIdx="0" presStyleCnt="4">
        <dgm:presLayoutVars>
          <dgm:chPref val="3"/>
        </dgm:presLayoutVars>
      </dgm:prSet>
      <dgm:spPr/>
      <dgm:t>
        <a:bodyPr/>
        <a:lstStyle/>
        <a:p>
          <a:endParaRPr lang="en-US"/>
        </a:p>
      </dgm:t>
    </dgm:pt>
    <dgm:pt modelId="{FBCD17E3-13A2-4DAC-B8F1-36279612A184}" type="pres">
      <dgm:prSet presAssocID="{03442568-EDA2-483C-A0F0-C0BC5D7ED6E1}" presName="parTransOne" presStyleCnt="0"/>
      <dgm:spPr/>
    </dgm:pt>
    <dgm:pt modelId="{F37FE047-B534-4424-906D-109DB60540C2}" type="pres">
      <dgm:prSet presAssocID="{03442568-EDA2-483C-A0F0-C0BC5D7ED6E1}" presName="horzOne" presStyleCnt="0"/>
      <dgm:spPr/>
    </dgm:pt>
    <dgm:pt modelId="{3E221017-5DD6-4F46-B8CD-9F868491CD66}" type="pres">
      <dgm:prSet presAssocID="{B86CC77F-E68B-4B80-9A9B-F8D0C35988F7}" presName="vertTwo" presStyleCnt="0"/>
      <dgm:spPr/>
    </dgm:pt>
    <dgm:pt modelId="{3C96CB58-DE35-4A1F-B273-7BF635101AD7}" type="pres">
      <dgm:prSet presAssocID="{B86CC77F-E68B-4B80-9A9B-F8D0C35988F7}" presName="txTwo" presStyleLbl="node2" presStyleIdx="0" presStyleCnt="2">
        <dgm:presLayoutVars>
          <dgm:chPref val="3"/>
        </dgm:presLayoutVars>
      </dgm:prSet>
      <dgm:spPr/>
      <dgm:t>
        <a:bodyPr/>
        <a:lstStyle/>
        <a:p>
          <a:endParaRPr lang="en-US"/>
        </a:p>
      </dgm:t>
    </dgm:pt>
    <dgm:pt modelId="{0369002B-863B-42E4-953F-F9AE600A750F}" type="pres">
      <dgm:prSet presAssocID="{B86CC77F-E68B-4B80-9A9B-F8D0C35988F7}" presName="parTransTwo" presStyleCnt="0"/>
      <dgm:spPr/>
    </dgm:pt>
    <dgm:pt modelId="{31033135-74B4-46E1-8ABC-C46DAF149220}" type="pres">
      <dgm:prSet presAssocID="{B86CC77F-E68B-4B80-9A9B-F8D0C35988F7}" presName="horzTwo" presStyleCnt="0"/>
      <dgm:spPr/>
    </dgm:pt>
    <dgm:pt modelId="{E5E67156-29A2-461C-95B5-FDE407EAAA09}" type="pres">
      <dgm:prSet presAssocID="{57B9DA23-2CCE-4FE5-8F16-08CA5563C5BB}" presName="vertThree" presStyleCnt="0"/>
      <dgm:spPr/>
    </dgm:pt>
    <dgm:pt modelId="{D56B9CAC-D422-43AD-A10A-AC39994BBBCA}" type="pres">
      <dgm:prSet presAssocID="{57B9DA23-2CCE-4FE5-8F16-08CA5563C5BB}" presName="txThree" presStyleLbl="node3" presStyleIdx="0" presStyleCnt="3">
        <dgm:presLayoutVars>
          <dgm:chPref val="3"/>
        </dgm:presLayoutVars>
      </dgm:prSet>
      <dgm:spPr/>
      <dgm:t>
        <a:bodyPr/>
        <a:lstStyle/>
        <a:p>
          <a:endParaRPr lang="en-US"/>
        </a:p>
      </dgm:t>
    </dgm:pt>
    <dgm:pt modelId="{803C0898-CB83-4A06-ADA6-2363331D5C62}" type="pres">
      <dgm:prSet presAssocID="{57B9DA23-2CCE-4FE5-8F16-08CA5563C5BB}" presName="horzThree" presStyleCnt="0"/>
      <dgm:spPr/>
    </dgm:pt>
    <dgm:pt modelId="{D8434B2C-9D9B-49D3-9E1E-B28C6C092F4B}" type="pres">
      <dgm:prSet presAssocID="{2F218529-3B41-403B-9ED5-49464E020DCA}" presName="sibSpaceThree" presStyleCnt="0"/>
      <dgm:spPr/>
    </dgm:pt>
    <dgm:pt modelId="{EE070AA0-AAC6-471E-9606-8E6634BE9BE6}" type="pres">
      <dgm:prSet presAssocID="{99BE4ED8-40D5-4E57-A88A-79C1ABCF0298}" presName="vertThree" presStyleCnt="0"/>
      <dgm:spPr/>
    </dgm:pt>
    <dgm:pt modelId="{4FA7238E-A61F-4D8D-9CBE-3DFA9F18FC45}" type="pres">
      <dgm:prSet presAssocID="{99BE4ED8-40D5-4E57-A88A-79C1ABCF0298}" presName="txThree" presStyleLbl="node3" presStyleIdx="1" presStyleCnt="3">
        <dgm:presLayoutVars>
          <dgm:chPref val="3"/>
        </dgm:presLayoutVars>
      </dgm:prSet>
      <dgm:spPr/>
      <dgm:t>
        <a:bodyPr/>
        <a:lstStyle/>
        <a:p>
          <a:endParaRPr lang="en-US"/>
        </a:p>
      </dgm:t>
    </dgm:pt>
    <dgm:pt modelId="{47F4F075-FE95-416B-B9B6-B5A771909035}" type="pres">
      <dgm:prSet presAssocID="{99BE4ED8-40D5-4E57-A88A-79C1ABCF0298}" presName="horzThree" presStyleCnt="0"/>
      <dgm:spPr/>
    </dgm:pt>
    <dgm:pt modelId="{1CD38609-884F-45E1-9982-2D0F1ACB05BB}" type="pres">
      <dgm:prSet presAssocID="{875DB544-286D-42C4-A75F-CE1D50188FED}" presName="sibSpaceTwo" presStyleCnt="0"/>
      <dgm:spPr/>
    </dgm:pt>
    <dgm:pt modelId="{0AB95875-A826-4A49-9C93-5C84AB0F4E78}" type="pres">
      <dgm:prSet presAssocID="{7CB437E1-E0DE-4587-94E8-73B03D15AF6B}" presName="vertTwo" presStyleCnt="0"/>
      <dgm:spPr/>
    </dgm:pt>
    <dgm:pt modelId="{A72E873B-3DF3-4858-B29C-76DEF949DC92}" type="pres">
      <dgm:prSet presAssocID="{7CB437E1-E0DE-4587-94E8-73B03D15AF6B}" presName="txTwo" presStyleLbl="node2" presStyleIdx="1" presStyleCnt="2">
        <dgm:presLayoutVars>
          <dgm:chPref val="3"/>
        </dgm:presLayoutVars>
      </dgm:prSet>
      <dgm:spPr/>
      <dgm:t>
        <a:bodyPr/>
        <a:lstStyle/>
        <a:p>
          <a:endParaRPr lang="en-US"/>
        </a:p>
      </dgm:t>
    </dgm:pt>
    <dgm:pt modelId="{04A958FE-6C71-4A66-A869-7BE7AFD45DBA}" type="pres">
      <dgm:prSet presAssocID="{7CB437E1-E0DE-4587-94E8-73B03D15AF6B}" presName="parTransTwo" presStyleCnt="0"/>
      <dgm:spPr/>
    </dgm:pt>
    <dgm:pt modelId="{20B7408E-0B1D-4A5D-9DD2-7B7F3514739B}" type="pres">
      <dgm:prSet presAssocID="{7CB437E1-E0DE-4587-94E8-73B03D15AF6B}" presName="horzTwo" presStyleCnt="0"/>
      <dgm:spPr/>
    </dgm:pt>
    <dgm:pt modelId="{BF85FCD0-A554-4935-8752-DBC6CFC9C254}" type="pres">
      <dgm:prSet presAssocID="{551821D0-D8F7-496A-BD18-B204D78E0CA7}" presName="vertThree" presStyleCnt="0"/>
      <dgm:spPr/>
    </dgm:pt>
    <dgm:pt modelId="{9C17DC1B-BD34-46FE-ABAD-375BC2126525}" type="pres">
      <dgm:prSet presAssocID="{551821D0-D8F7-496A-BD18-B204D78E0CA7}" presName="txThree" presStyleLbl="node3" presStyleIdx="2" presStyleCnt="3">
        <dgm:presLayoutVars>
          <dgm:chPref val="3"/>
        </dgm:presLayoutVars>
      </dgm:prSet>
      <dgm:spPr/>
      <dgm:t>
        <a:bodyPr/>
        <a:lstStyle/>
        <a:p>
          <a:endParaRPr lang="en-US"/>
        </a:p>
      </dgm:t>
    </dgm:pt>
    <dgm:pt modelId="{8117A2C9-B888-4EF7-9437-BDE2EC4D31E4}" type="pres">
      <dgm:prSet presAssocID="{551821D0-D8F7-496A-BD18-B204D78E0CA7}" presName="horzThree" presStyleCnt="0"/>
      <dgm:spPr/>
    </dgm:pt>
    <dgm:pt modelId="{BBC863FB-3FE0-4469-9D94-64ED0A553324}" type="pres">
      <dgm:prSet presAssocID="{EE818FAD-6961-4328-9FAB-38861F42830B}" presName="sibSpaceOne" presStyleCnt="0"/>
      <dgm:spPr/>
    </dgm:pt>
    <dgm:pt modelId="{E2BB2804-0700-478E-A07A-3CF7B9B2BAC4}" type="pres">
      <dgm:prSet presAssocID="{2A71EF29-B28B-4220-8482-3229B5FC81DB}" presName="vertOne" presStyleCnt="0"/>
      <dgm:spPr/>
    </dgm:pt>
    <dgm:pt modelId="{274FF626-275E-4F33-A89C-41FD5FBF068D}" type="pres">
      <dgm:prSet presAssocID="{2A71EF29-B28B-4220-8482-3229B5FC81DB}" presName="txOne" presStyleLbl="node0" presStyleIdx="1" presStyleCnt="4">
        <dgm:presLayoutVars>
          <dgm:chPref val="3"/>
        </dgm:presLayoutVars>
      </dgm:prSet>
      <dgm:spPr/>
      <dgm:t>
        <a:bodyPr/>
        <a:lstStyle/>
        <a:p>
          <a:endParaRPr lang="en-US"/>
        </a:p>
      </dgm:t>
    </dgm:pt>
    <dgm:pt modelId="{EE664283-CD41-44ED-8D85-F423F9A1B881}" type="pres">
      <dgm:prSet presAssocID="{2A71EF29-B28B-4220-8482-3229B5FC81DB}" presName="horzOne" presStyleCnt="0"/>
      <dgm:spPr/>
    </dgm:pt>
    <dgm:pt modelId="{FFD023F7-233C-4479-AC33-D56F113DE8AB}" type="pres">
      <dgm:prSet presAssocID="{84E904B5-BFD3-4A99-BB4E-DD24F8694A88}" presName="sibSpaceOne" presStyleCnt="0"/>
      <dgm:spPr/>
    </dgm:pt>
    <dgm:pt modelId="{297AB627-500B-40BA-9480-01772C0798AD}" type="pres">
      <dgm:prSet presAssocID="{35F2B1AF-9055-44D4-B83C-E84E4F64D3E7}" presName="vertOne" presStyleCnt="0"/>
      <dgm:spPr/>
    </dgm:pt>
    <dgm:pt modelId="{0F3427AA-BB4C-4B83-AE63-06168790AB89}" type="pres">
      <dgm:prSet presAssocID="{35F2B1AF-9055-44D4-B83C-E84E4F64D3E7}" presName="txOne" presStyleLbl="node0" presStyleIdx="2" presStyleCnt="4" custLinFactNeighborX="-1197" custLinFactNeighborY="-14376">
        <dgm:presLayoutVars>
          <dgm:chPref val="3"/>
        </dgm:presLayoutVars>
      </dgm:prSet>
      <dgm:spPr/>
      <dgm:t>
        <a:bodyPr/>
        <a:lstStyle/>
        <a:p>
          <a:endParaRPr lang="en-US"/>
        </a:p>
      </dgm:t>
    </dgm:pt>
    <dgm:pt modelId="{FDCE9D1D-6F6F-4CF3-91BF-60EA51E6267C}" type="pres">
      <dgm:prSet presAssocID="{35F2B1AF-9055-44D4-B83C-E84E4F64D3E7}" presName="horzOne" presStyleCnt="0"/>
      <dgm:spPr/>
    </dgm:pt>
    <dgm:pt modelId="{8FD7E42C-D7FD-43A6-A93D-599D30B94249}" type="pres">
      <dgm:prSet presAssocID="{9B26B096-D168-435C-A59D-80ACE472723C}" presName="sibSpaceOne" presStyleCnt="0"/>
      <dgm:spPr/>
    </dgm:pt>
    <dgm:pt modelId="{CEB1E80E-E62B-4854-878B-19B256BB7372}" type="pres">
      <dgm:prSet presAssocID="{50CF1148-1721-4353-89E1-B72484A3F617}" presName="vertOne" presStyleCnt="0"/>
      <dgm:spPr/>
    </dgm:pt>
    <dgm:pt modelId="{DB56D2E4-6C96-4CD1-9892-EEB693923FE3}" type="pres">
      <dgm:prSet presAssocID="{50CF1148-1721-4353-89E1-B72484A3F617}" presName="txOne" presStyleLbl="node0" presStyleIdx="3" presStyleCnt="4">
        <dgm:presLayoutVars>
          <dgm:chPref val="3"/>
        </dgm:presLayoutVars>
      </dgm:prSet>
      <dgm:spPr/>
      <dgm:t>
        <a:bodyPr/>
        <a:lstStyle/>
        <a:p>
          <a:endParaRPr lang="en-US"/>
        </a:p>
      </dgm:t>
    </dgm:pt>
    <dgm:pt modelId="{F0825DBA-6B24-4717-85A3-1AB4656A36D3}" type="pres">
      <dgm:prSet presAssocID="{50CF1148-1721-4353-89E1-B72484A3F617}" presName="horzOne" presStyleCnt="0"/>
      <dgm:spPr/>
    </dgm:pt>
  </dgm:ptLst>
  <dgm:cxnLst>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75683BB0-F613-4761-B6DC-C6B2A891F325}" type="presOf" srcId="{35F2B1AF-9055-44D4-B83C-E84E4F64D3E7}" destId="{0F3427AA-BB4C-4B83-AE63-06168790AB89}" srcOrd="0" destOrd="0" presId="urn:microsoft.com/office/officeart/2005/8/layout/hierarchy4"/>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D7B80669-B9C3-43B2-8151-243583282C3B}" type="presOf" srcId="{7CB437E1-E0DE-4587-94E8-73B03D15AF6B}" destId="{A72E873B-3DF3-4858-B29C-76DEF949DC92}" srcOrd="0" destOrd="0" presId="urn:microsoft.com/office/officeart/2005/8/layout/hierarchy4"/>
    <dgm:cxn modelId="{339FA6BF-854A-4117-ADB9-348592EEB9E1}" type="presOf" srcId="{551821D0-D8F7-496A-BD18-B204D78E0CA7}" destId="{9C17DC1B-BD34-46FE-ABAD-375BC2126525}" srcOrd="0" destOrd="0" presId="urn:microsoft.com/office/officeart/2005/8/layout/hierarchy4"/>
    <dgm:cxn modelId="{017FE3D1-0E63-4C6D-B66C-6AB30D96B586}" type="presOf" srcId="{2A71EF29-B28B-4220-8482-3229B5FC81DB}" destId="{274FF626-275E-4F33-A89C-41FD5FBF068D}" srcOrd="0" destOrd="0" presId="urn:microsoft.com/office/officeart/2005/8/layout/hierarchy4"/>
    <dgm:cxn modelId="{2CBC1F43-BA9A-4C4A-BD60-215AFBBA8193}" type="presOf" srcId="{50CF1148-1721-4353-89E1-B72484A3F617}" destId="{DB56D2E4-6C96-4CD1-9892-EEB693923FE3}" srcOrd="0" destOrd="0" presId="urn:microsoft.com/office/officeart/2005/8/layout/hierarchy4"/>
    <dgm:cxn modelId="{57F51D76-4ADC-41BE-A56B-74B3B723E610}" type="presOf" srcId="{99BE4ED8-40D5-4E57-A88A-79C1ABCF0298}" destId="{4FA7238E-A61F-4D8D-9CBE-3DFA9F18FC45}" srcOrd="0" destOrd="0" presId="urn:microsoft.com/office/officeart/2005/8/layout/hierarchy4"/>
    <dgm:cxn modelId="{177EA074-E6B5-49FB-91FA-7EFF3B10FA19}" srcId="{03442568-EDA2-483C-A0F0-C0BC5D7ED6E1}" destId="{7CB437E1-E0DE-4587-94E8-73B03D15AF6B}" srcOrd="1" destOrd="0" parTransId="{3488F8FF-C37C-4541-B4D7-06E0BB08E6D1}" sibTransId="{6C4A4031-77ED-4FC4-96BB-993BE40544E2}"/>
    <dgm:cxn modelId="{13B0F5AB-E931-4DFE-A8E9-886BDF3A77C4}" type="presOf" srcId="{B86CC77F-E68B-4B80-9A9B-F8D0C35988F7}" destId="{3C96CB58-DE35-4A1F-B273-7BF635101AD7}" srcOrd="0" destOrd="0" presId="urn:microsoft.com/office/officeart/2005/8/layout/hierarchy4"/>
    <dgm:cxn modelId="{75039302-DF7F-48E4-AF6E-24A1FAA0E091}" type="presOf" srcId="{57B9DA23-2CCE-4FE5-8F16-08CA5563C5BB}" destId="{D56B9CAC-D422-43AD-A10A-AC39994BBBCA}" srcOrd="0" destOrd="0" presId="urn:microsoft.com/office/officeart/2005/8/layout/hierarchy4"/>
    <dgm:cxn modelId="{3C9074AC-B03C-47BA-90D4-BF77C2292617}" type="presOf" srcId="{9615AD3A-10E3-46F0-9AB9-7D48DC9F6089}" destId="{D124DF9D-BA4A-4130-808D-CB92034CA01B}" srcOrd="0" destOrd="0" presId="urn:microsoft.com/office/officeart/2005/8/layout/hierarchy4"/>
    <dgm:cxn modelId="{177C874B-CBFE-42D4-AA2C-4E62A8B06847}" type="presOf" srcId="{03442568-EDA2-483C-A0F0-C0BC5D7ED6E1}" destId="{D7FC528B-468D-4F2A-89EE-6014F31D4632}" srcOrd="0" destOrd="0" presId="urn:microsoft.com/office/officeart/2005/8/layout/hierarchy4"/>
    <dgm:cxn modelId="{FFA2A69C-E380-4EBF-AB48-75A3590C9F03}" srcId="{9615AD3A-10E3-46F0-9AB9-7D48DC9F6089}" destId="{50CF1148-1721-4353-89E1-B72484A3F617}" srcOrd="3" destOrd="0" parTransId="{644DC614-3528-4E72-8C91-C3B2012496BD}" sibTransId="{15E2F546-6646-4695-91F6-D393FB12779A}"/>
    <dgm:cxn modelId="{17DD9260-59D6-43AB-9F94-008698268D16}" srcId="{9615AD3A-10E3-46F0-9AB9-7D48DC9F6089}" destId="{03442568-EDA2-483C-A0F0-C0BC5D7ED6E1}" srcOrd="0" destOrd="0" parTransId="{3E4DB50D-D54C-4D71-A311-1789E7B8FD36}" sibTransId="{EE818FAD-6961-4328-9FAB-38861F42830B}"/>
    <dgm:cxn modelId="{97DC7736-43F5-405C-B17E-FFB876BFC736}" type="presParOf" srcId="{D124DF9D-BA4A-4130-808D-CB92034CA01B}" destId="{D3DC1EAF-1352-473E-AA06-CEB2E62CA40D}" srcOrd="0" destOrd="0" presId="urn:microsoft.com/office/officeart/2005/8/layout/hierarchy4"/>
    <dgm:cxn modelId="{8ACCDADA-7170-4174-9EFB-DC445AB8D169}" type="presParOf" srcId="{D3DC1EAF-1352-473E-AA06-CEB2E62CA40D}" destId="{D7FC528B-468D-4F2A-89EE-6014F31D4632}" srcOrd="0" destOrd="0" presId="urn:microsoft.com/office/officeart/2005/8/layout/hierarchy4"/>
    <dgm:cxn modelId="{2E5B91E4-FA01-4C4C-A865-74F0C96F0581}" type="presParOf" srcId="{D3DC1EAF-1352-473E-AA06-CEB2E62CA40D}" destId="{FBCD17E3-13A2-4DAC-B8F1-36279612A184}" srcOrd="1" destOrd="0" presId="urn:microsoft.com/office/officeart/2005/8/layout/hierarchy4"/>
    <dgm:cxn modelId="{CA831A94-DD60-4F1A-A09C-BA1B32555B80}" type="presParOf" srcId="{D3DC1EAF-1352-473E-AA06-CEB2E62CA40D}" destId="{F37FE047-B534-4424-906D-109DB60540C2}" srcOrd="2" destOrd="0" presId="urn:microsoft.com/office/officeart/2005/8/layout/hierarchy4"/>
    <dgm:cxn modelId="{774D850C-9C48-4782-84D4-84F82F07D770}" type="presParOf" srcId="{F37FE047-B534-4424-906D-109DB60540C2}" destId="{3E221017-5DD6-4F46-B8CD-9F868491CD66}" srcOrd="0" destOrd="0" presId="urn:microsoft.com/office/officeart/2005/8/layout/hierarchy4"/>
    <dgm:cxn modelId="{BB7C3807-CC5B-478C-8B1C-74C2B32CA150}" type="presParOf" srcId="{3E221017-5DD6-4F46-B8CD-9F868491CD66}" destId="{3C96CB58-DE35-4A1F-B273-7BF635101AD7}" srcOrd="0" destOrd="0" presId="urn:microsoft.com/office/officeart/2005/8/layout/hierarchy4"/>
    <dgm:cxn modelId="{9E4053F3-C1E7-4FAD-AAF9-76BBA61C1DB7}" type="presParOf" srcId="{3E221017-5DD6-4F46-B8CD-9F868491CD66}" destId="{0369002B-863B-42E4-953F-F9AE600A750F}" srcOrd="1" destOrd="0" presId="urn:microsoft.com/office/officeart/2005/8/layout/hierarchy4"/>
    <dgm:cxn modelId="{646C35EF-B7D5-466F-99CF-D8F387DE0B89}" type="presParOf" srcId="{3E221017-5DD6-4F46-B8CD-9F868491CD66}" destId="{31033135-74B4-46E1-8ABC-C46DAF149220}" srcOrd="2" destOrd="0" presId="urn:microsoft.com/office/officeart/2005/8/layout/hierarchy4"/>
    <dgm:cxn modelId="{D288FB09-2897-4C7A-BCCE-876BC318199B}" type="presParOf" srcId="{31033135-74B4-46E1-8ABC-C46DAF149220}" destId="{E5E67156-29A2-461C-95B5-FDE407EAAA09}" srcOrd="0" destOrd="0" presId="urn:microsoft.com/office/officeart/2005/8/layout/hierarchy4"/>
    <dgm:cxn modelId="{BD6F354F-2CF9-42D3-9C07-5D516F821E1B}" type="presParOf" srcId="{E5E67156-29A2-461C-95B5-FDE407EAAA09}" destId="{D56B9CAC-D422-43AD-A10A-AC39994BBBCA}" srcOrd="0" destOrd="0" presId="urn:microsoft.com/office/officeart/2005/8/layout/hierarchy4"/>
    <dgm:cxn modelId="{CC989A38-A16F-438F-B9FB-E87087B6B190}" type="presParOf" srcId="{E5E67156-29A2-461C-95B5-FDE407EAAA09}" destId="{803C0898-CB83-4A06-ADA6-2363331D5C62}" srcOrd="1" destOrd="0" presId="urn:microsoft.com/office/officeart/2005/8/layout/hierarchy4"/>
    <dgm:cxn modelId="{3EB6CA6F-2095-4E64-B52E-7DD7D5D0B53E}" type="presParOf" srcId="{31033135-74B4-46E1-8ABC-C46DAF149220}" destId="{D8434B2C-9D9B-49D3-9E1E-B28C6C092F4B}" srcOrd="1" destOrd="0" presId="urn:microsoft.com/office/officeart/2005/8/layout/hierarchy4"/>
    <dgm:cxn modelId="{A1E1DB3D-2176-456E-B0DA-339A85C69D16}" type="presParOf" srcId="{31033135-74B4-46E1-8ABC-C46DAF149220}" destId="{EE070AA0-AAC6-471E-9606-8E6634BE9BE6}" srcOrd="2" destOrd="0" presId="urn:microsoft.com/office/officeart/2005/8/layout/hierarchy4"/>
    <dgm:cxn modelId="{19314F51-A0BC-478B-9D2C-89D289BE4981}" type="presParOf" srcId="{EE070AA0-AAC6-471E-9606-8E6634BE9BE6}" destId="{4FA7238E-A61F-4D8D-9CBE-3DFA9F18FC45}" srcOrd="0" destOrd="0" presId="urn:microsoft.com/office/officeart/2005/8/layout/hierarchy4"/>
    <dgm:cxn modelId="{D816CF46-E0A5-49EC-8DCE-3CF3485F56A9}" type="presParOf" srcId="{EE070AA0-AAC6-471E-9606-8E6634BE9BE6}" destId="{47F4F075-FE95-416B-B9B6-B5A771909035}" srcOrd="1" destOrd="0" presId="urn:microsoft.com/office/officeart/2005/8/layout/hierarchy4"/>
    <dgm:cxn modelId="{DB37D4B9-B472-48EE-B27B-75A7CE9ECBEF}" type="presParOf" srcId="{F37FE047-B534-4424-906D-109DB60540C2}" destId="{1CD38609-884F-45E1-9982-2D0F1ACB05BB}" srcOrd="1" destOrd="0" presId="urn:microsoft.com/office/officeart/2005/8/layout/hierarchy4"/>
    <dgm:cxn modelId="{D163587F-CD82-4CB4-A7F7-274B616859A8}" type="presParOf" srcId="{F37FE047-B534-4424-906D-109DB60540C2}" destId="{0AB95875-A826-4A49-9C93-5C84AB0F4E78}" srcOrd="2" destOrd="0" presId="urn:microsoft.com/office/officeart/2005/8/layout/hierarchy4"/>
    <dgm:cxn modelId="{B56906CB-16D8-421F-BE3D-6060246FAD2E}" type="presParOf" srcId="{0AB95875-A826-4A49-9C93-5C84AB0F4E78}" destId="{A72E873B-3DF3-4858-B29C-76DEF949DC92}" srcOrd="0" destOrd="0" presId="urn:microsoft.com/office/officeart/2005/8/layout/hierarchy4"/>
    <dgm:cxn modelId="{A2FA8D83-B843-4B3E-9788-60277B3C476B}" type="presParOf" srcId="{0AB95875-A826-4A49-9C93-5C84AB0F4E78}" destId="{04A958FE-6C71-4A66-A869-7BE7AFD45DBA}" srcOrd="1" destOrd="0" presId="urn:microsoft.com/office/officeart/2005/8/layout/hierarchy4"/>
    <dgm:cxn modelId="{3C2D6124-AB66-4CBA-B71C-96B70AA8AE94}" type="presParOf" srcId="{0AB95875-A826-4A49-9C93-5C84AB0F4E78}" destId="{20B7408E-0B1D-4A5D-9DD2-7B7F3514739B}" srcOrd="2" destOrd="0" presId="urn:microsoft.com/office/officeart/2005/8/layout/hierarchy4"/>
    <dgm:cxn modelId="{E36212E8-596E-48F8-9B84-76CF2EB9A6FF}" type="presParOf" srcId="{20B7408E-0B1D-4A5D-9DD2-7B7F3514739B}" destId="{BF85FCD0-A554-4935-8752-DBC6CFC9C254}" srcOrd="0" destOrd="0" presId="urn:microsoft.com/office/officeart/2005/8/layout/hierarchy4"/>
    <dgm:cxn modelId="{AF77A5B4-109D-4C98-BD9B-F4375FCA4813}" type="presParOf" srcId="{BF85FCD0-A554-4935-8752-DBC6CFC9C254}" destId="{9C17DC1B-BD34-46FE-ABAD-375BC2126525}" srcOrd="0" destOrd="0" presId="urn:microsoft.com/office/officeart/2005/8/layout/hierarchy4"/>
    <dgm:cxn modelId="{A80BB036-BC8A-4D45-859D-B110F5649D59}" type="presParOf" srcId="{BF85FCD0-A554-4935-8752-DBC6CFC9C254}" destId="{8117A2C9-B888-4EF7-9437-BDE2EC4D31E4}" srcOrd="1" destOrd="0" presId="urn:microsoft.com/office/officeart/2005/8/layout/hierarchy4"/>
    <dgm:cxn modelId="{0A94B6CF-5D16-49E6-9E7C-F0EFBB0399BE}" type="presParOf" srcId="{D124DF9D-BA4A-4130-808D-CB92034CA01B}" destId="{BBC863FB-3FE0-4469-9D94-64ED0A553324}" srcOrd="1" destOrd="0" presId="urn:microsoft.com/office/officeart/2005/8/layout/hierarchy4"/>
    <dgm:cxn modelId="{7965CD06-8011-4E09-8BA7-4422037ED5D7}" type="presParOf" srcId="{D124DF9D-BA4A-4130-808D-CB92034CA01B}" destId="{E2BB2804-0700-478E-A07A-3CF7B9B2BAC4}" srcOrd="2" destOrd="0" presId="urn:microsoft.com/office/officeart/2005/8/layout/hierarchy4"/>
    <dgm:cxn modelId="{F3FD14B6-6B72-4773-B5EC-50A4577B562D}" type="presParOf" srcId="{E2BB2804-0700-478E-A07A-3CF7B9B2BAC4}" destId="{274FF626-275E-4F33-A89C-41FD5FBF068D}" srcOrd="0" destOrd="0" presId="urn:microsoft.com/office/officeart/2005/8/layout/hierarchy4"/>
    <dgm:cxn modelId="{81CA7790-807F-4CA7-895E-B43BAE590283}" type="presParOf" srcId="{E2BB2804-0700-478E-A07A-3CF7B9B2BAC4}" destId="{EE664283-CD41-44ED-8D85-F423F9A1B881}" srcOrd="1" destOrd="0" presId="urn:microsoft.com/office/officeart/2005/8/layout/hierarchy4"/>
    <dgm:cxn modelId="{462DBC85-9E65-4201-849D-C509B2B1EBC0}" type="presParOf" srcId="{D124DF9D-BA4A-4130-808D-CB92034CA01B}" destId="{FFD023F7-233C-4479-AC33-D56F113DE8AB}" srcOrd="3" destOrd="0" presId="urn:microsoft.com/office/officeart/2005/8/layout/hierarchy4"/>
    <dgm:cxn modelId="{320FBC07-DADB-4406-AF17-BD4CCD473808}" type="presParOf" srcId="{D124DF9D-BA4A-4130-808D-CB92034CA01B}" destId="{297AB627-500B-40BA-9480-01772C0798AD}" srcOrd="4" destOrd="0" presId="urn:microsoft.com/office/officeart/2005/8/layout/hierarchy4"/>
    <dgm:cxn modelId="{021775C9-244F-46AD-BFEA-F72389C4372D}" type="presParOf" srcId="{297AB627-500B-40BA-9480-01772C0798AD}" destId="{0F3427AA-BB4C-4B83-AE63-06168790AB89}" srcOrd="0" destOrd="0" presId="urn:microsoft.com/office/officeart/2005/8/layout/hierarchy4"/>
    <dgm:cxn modelId="{B58E17FD-5E39-4C47-AF78-A864A665CF3E}" type="presParOf" srcId="{297AB627-500B-40BA-9480-01772C0798AD}" destId="{FDCE9D1D-6F6F-4CF3-91BF-60EA51E6267C}" srcOrd="1" destOrd="0" presId="urn:microsoft.com/office/officeart/2005/8/layout/hierarchy4"/>
    <dgm:cxn modelId="{DC19DB30-9734-4A16-8E9E-AC550866D6B1}" type="presParOf" srcId="{D124DF9D-BA4A-4130-808D-CB92034CA01B}" destId="{8FD7E42C-D7FD-43A6-A93D-599D30B94249}" srcOrd="5" destOrd="0" presId="urn:microsoft.com/office/officeart/2005/8/layout/hierarchy4"/>
    <dgm:cxn modelId="{05F4F77C-570B-485C-AA15-E03D81998928}" type="presParOf" srcId="{D124DF9D-BA4A-4130-808D-CB92034CA01B}" destId="{CEB1E80E-E62B-4854-878B-19B256BB7372}" srcOrd="6" destOrd="0" presId="urn:microsoft.com/office/officeart/2005/8/layout/hierarchy4"/>
    <dgm:cxn modelId="{A4E588C0-A219-49FC-8BC1-2DD87053B50A}" type="presParOf" srcId="{CEB1E80E-E62B-4854-878B-19B256BB7372}" destId="{DB56D2E4-6C96-4CD1-9892-EEB693923FE3}" srcOrd="0" destOrd="0" presId="urn:microsoft.com/office/officeart/2005/8/layout/hierarchy4"/>
    <dgm:cxn modelId="{FE12A76D-EF43-47A8-84B4-DCA86DA03FFE}" type="presParOf" srcId="{CEB1E80E-E62B-4854-878B-19B256BB7372}" destId="{F0825DBA-6B24-4717-85A3-1AB4656A36D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4E6197C-8121-41B2-8616-3570FDDA0D74}" type="doc">
      <dgm:prSet loTypeId="urn:microsoft.com/office/officeart/2005/8/layout/hProcess4" loCatId="process" qsTypeId="urn:microsoft.com/office/officeart/2005/8/quickstyle/simple1" qsCatId="simple" csTypeId="urn:microsoft.com/office/officeart/2005/8/colors/accent0_2" csCatId="mainScheme"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C4B97BAC-94BD-4126-A3CF-3E2FD0E7D794}" type="pres">
      <dgm:prSet presAssocID="{54E6197C-8121-41B2-8616-3570FDDA0D74}" presName="Name0" presStyleCnt="0">
        <dgm:presLayoutVars>
          <dgm:dir/>
          <dgm:animLvl val="lvl"/>
          <dgm:resizeHandles val="exact"/>
        </dgm:presLayoutVars>
      </dgm:prSet>
      <dgm:spPr/>
    </dgm:pt>
    <dgm:pt modelId="{25C2A4F0-EE3C-417B-BD54-156ED5A80799}" type="pres">
      <dgm:prSet presAssocID="{54E6197C-8121-41B2-8616-3570FDDA0D74}" presName="tSp" presStyleCnt="0"/>
      <dgm:spPr/>
    </dgm:pt>
    <dgm:pt modelId="{70573E43-5AE2-4933-8E89-21AF726AD7A2}" type="pres">
      <dgm:prSet presAssocID="{54E6197C-8121-41B2-8616-3570FDDA0D74}" presName="bSp" presStyleCnt="0"/>
      <dgm:spPr/>
    </dgm:pt>
    <dgm:pt modelId="{DE8B680A-8486-4ABC-8FE5-60AF0E1D5E7E}" type="pres">
      <dgm:prSet presAssocID="{54E6197C-8121-41B2-8616-3570FDDA0D74}" presName="process" presStyleCnt="0"/>
      <dgm:spPr/>
    </dgm:pt>
    <dgm:pt modelId="{CFA3DD3B-40F5-44FC-AC03-57D18E2F0D3C}" type="pres">
      <dgm:prSet presAssocID="{F3E597B6-77B2-4A12-9C73-4C88FD28D5FA}" presName="composite1" presStyleCnt="0"/>
      <dgm:spPr/>
    </dgm:pt>
    <dgm:pt modelId="{DD7BADD4-8C58-4254-9267-E525578CEA5E}" type="pres">
      <dgm:prSet presAssocID="{F3E597B6-77B2-4A12-9C73-4C88FD28D5FA}" presName="dummyNode1" presStyleLbl="node1" presStyleIdx="0" presStyleCnt="3"/>
      <dgm:spPr/>
    </dgm:pt>
    <dgm:pt modelId="{135FF1F1-09B6-4629-B416-AD4F2D949D36}" type="pres">
      <dgm:prSet presAssocID="{F3E597B6-77B2-4A12-9C73-4C88FD28D5FA}" presName="childNode1" presStyleLbl="bgAcc1" presStyleIdx="0" presStyleCnt="3">
        <dgm:presLayoutVars>
          <dgm:bulletEnabled val="1"/>
        </dgm:presLayoutVars>
      </dgm:prSet>
      <dgm:spPr/>
    </dgm:pt>
    <dgm:pt modelId="{10122E3B-E21A-4791-80B6-156B2FE74970}" type="pres">
      <dgm:prSet presAssocID="{F3E597B6-77B2-4A12-9C73-4C88FD28D5FA}" presName="childNode1tx" presStyleLbl="bgAcc1" presStyleIdx="0" presStyleCnt="3">
        <dgm:presLayoutVars>
          <dgm:bulletEnabled val="1"/>
        </dgm:presLayoutVars>
      </dgm:prSet>
      <dgm:spPr/>
    </dgm:pt>
    <dgm:pt modelId="{D73A6756-298B-4A37-8184-E8A087FE0733}" type="pres">
      <dgm:prSet presAssocID="{F3E597B6-77B2-4A12-9C73-4C88FD28D5FA}" presName="parentNode1" presStyleLbl="node1" presStyleIdx="0" presStyleCnt="3">
        <dgm:presLayoutVars>
          <dgm:chMax val="1"/>
          <dgm:bulletEnabled val="1"/>
        </dgm:presLayoutVars>
      </dgm:prSet>
      <dgm:spPr/>
      <dgm:t>
        <a:bodyPr/>
        <a:lstStyle/>
        <a:p>
          <a:endParaRPr lang="en-US"/>
        </a:p>
      </dgm:t>
    </dgm:pt>
    <dgm:pt modelId="{DD5A4ADB-F6D7-46E6-B822-91180415412B}" type="pres">
      <dgm:prSet presAssocID="{F3E597B6-77B2-4A12-9C73-4C88FD28D5FA}" presName="connSite1" presStyleCnt="0"/>
      <dgm:spPr/>
    </dgm:pt>
    <dgm:pt modelId="{847B3331-36E3-47DF-A4E9-1AA7424C510F}" type="pres">
      <dgm:prSet presAssocID="{7CCCEB45-B1A7-4422-9E88-2D11554F1862}" presName="Name9" presStyleLbl="sibTrans2D1" presStyleIdx="0" presStyleCnt="2"/>
      <dgm:spPr/>
      <dgm:t>
        <a:bodyPr/>
        <a:lstStyle/>
        <a:p>
          <a:endParaRPr lang="en-US"/>
        </a:p>
      </dgm:t>
    </dgm:pt>
    <dgm:pt modelId="{F1E8673B-E8D7-4DD0-AB8D-148B4A4F2630}" type="pres">
      <dgm:prSet presAssocID="{1C2CF5D3-8AC5-4062-AF30-9C7A675501FA}" presName="composite2" presStyleCnt="0"/>
      <dgm:spPr/>
    </dgm:pt>
    <dgm:pt modelId="{F7263A45-7B46-4A77-B2E6-BC43EE44E58E}" type="pres">
      <dgm:prSet presAssocID="{1C2CF5D3-8AC5-4062-AF30-9C7A675501FA}" presName="dummyNode2" presStyleLbl="node1" presStyleIdx="0" presStyleCnt="3"/>
      <dgm:spPr/>
    </dgm:pt>
    <dgm:pt modelId="{4DB16CAC-33C1-4383-AB2F-17D60F78D137}" type="pres">
      <dgm:prSet presAssocID="{1C2CF5D3-8AC5-4062-AF30-9C7A675501FA}" presName="childNode2" presStyleLbl="bgAcc1" presStyleIdx="1" presStyleCnt="3">
        <dgm:presLayoutVars>
          <dgm:bulletEnabled val="1"/>
        </dgm:presLayoutVars>
      </dgm:prSet>
      <dgm:spPr/>
    </dgm:pt>
    <dgm:pt modelId="{3E71F550-F78F-41CB-8577-718DDDAC6AA0}" type="pres">
      <dgm:prSet presAssocID="{1C2CF5D3-8AC5-4062-AF30-9C7A675501FA}" presName="childNode2tx" presStyleLbl="bgAcc1" presStyleIdx="1" presStyleCnt="3">
        <dgm:presLayoutVars>
          <dgm:bulletEnabled val="1"/>
        </dgm:presLayoutVars>
      </dgm:prSet>
      <dgm:spPr/>
    </dgm:pt>
    <dgm:pt modelId="{8FEEBE48-DD8B-43A2-94EF-3FF1BFF7D896}" type="pres">
      <dgm:prSet presAssocID="{1C2CF5D3-8AC5-4062-AF30-9C7A675501FA}" presName="parentNode2" presStyleLbl="node1" presStyleIdx="1" presStyleCnt="3">
        <dgm:presLayoutVars>
          <dgm:chMax val="0"/>
          <dgm:bulletEnabled val="1"/>
        </dgm:presLayoutVars>
      </dgm:prSet>
      <dgm:spPr/>
      <dgm:t>
        <a:bodyPr/>
        <a:lstStyle/>
        <a:p>
          <a:endParaRPr lang="en-US"/>
        </a:p>
      </dgm:t>
    </dgm:pt>
    <dgm:pt modelId="{C76AD8C3-0C90-4E97-A354-72A0C3E321C6}" type="pres">
      <dgm:prSet presAssocID="{1C2CF5D3-8AC5-4062-AF30-9C7A675501FA}" presName="connSite2" presStyleCnt="0"/>
      <dgm:spPr/>
    </dgm:pt>
    <dgm:pt modelId="{9E40EC0F-2034-48F3-86DE-027EF3363E81}" type="pres">
      <dgm:prSet presAssocID="{5B4307FC-B0B4-40AD-9717-EEF166FC420B}" presName="Name18" presStyleLbl="sibTrans2D1" presStyleIdx="1" presStyleCnt="2"/>
      <dgm:spPr/>
      <dgm:t>
        <a:bodyPr/>
        <a:lstStyle/>
        <a:p>
          <a:endParaRPr lang="en-US"/>
        </a:p>
      </dgm:t>
    </dgm:pt>
    <dgm:pt modelId="{099BFDFD-AD70-4CE0-A5C0-7A6583999C42}" type="pres">
      <dgm:prSet presAssocID="{621CAAFC-CBF7-44A1-8464-6602B3249A5C}" presName="composite1" presStyleCnt="0"/>
      <dgm:spPr/>
    </dgm:pt>
    <dgm:pt modelId="{2C68ECE5-CAF0-4806-8A8D-FDEB514FF67B}" type="pres">
      <dgm:prSet presAssocID="{621CAAFC-CBF7-44A1-8464-6602B3249A5C}" presName="dummyNode1" presStyleLbl="node1" presStyleIdx="1" presStyleCnt="3"/>
      <dgm:spPr/>
    </dgm:pt>
    <dgm:pt modelId="{D54AA37F-6A96-4739-91B3-C895E757FDAC}" type="pres">
      <dgm:prSet presAssocID="{621CAAFC-CBF7-44A1-8464-6602B3249A5C}" presName="childNode1" presStyleLbl="bgAcc1" presStyleIdx="2" presStyleCnt="3">
        <dgm:presLayoutVars>
          <dgm:bulletEnabled val="1"/>
        </dgm:presLayoutVars>
      </dgm:prSet>
      <dgm:spPr/>
    </dgm:pt>
    <dgm:pt modelId="{314AFB07-182C-4586-A309-30E7E65D53B8}" type="pres">
      <dgm:prSet presAssocID="{621CAAFC-CBF7-44A1-8464-6602B3249A5C}" presName="childNode1tx" presStyleLbl="bgAcc1" presStyleIdx="2" presStyleCnt="3">
        <dgm:presLayoutVars>
          <dgm:bulletEnabled val="1"/>
        </dgm:presLayoutVars>
      </dgm:prSet>
      <dgm:spPr/>
    </dgm:pt>
    <dgm:pt modelId="{70721DC3-C142-4907-82BC-16A7D3CA6426}" type="pres">
      <dgm:prSet presAssocID="{621CAAFC-CBF7-44A1-8464-6602B3249A5C}" presName="parentNode1" presStyleLbl="node1" presStyleIdx="2" presStyleCnt="3">
        <dgm:presLayoutVars>
          <dgm:chMax val="1"/>
          <dgm:bulletEnabled val="1"/>
        </dgm:presLayoutVars>
      </dgm:prSet>
      <dgm:spPr/>
      <dgm:t>
        <a:bodyPr/>
        <a:lstStyle/>
        <a:p>
          <a:endParaRPr lang="en-US"/>
        </a:p>
      </dgm:t>
    </dgm:pt>
    <dgm:pt modelId="{C9FD8A0F-BC74-437A-A3E6-BCE327B3A9FE}" type="pres">
      <dgm:prSet presAssocID="{621CAAFC-CBF7-44A1-8464-6602B3249A5C}" presName="connSite1" presStyleCnt="0"/>
      <dgm:spPr/>
    </dgm:pt>
  </dgm:ptLst>
  <dgm:cxnLst>
    <dgm:cxn modelId="{25389C2A-B7BF-4794-A459-319743069B37}" type="presOf" srcId="{621CAAFC-CBF7-44A1-8464-6602B3249A5C}" destId="{70721DC3-C142-4907-82BC-16A7D3CA6426}" srcOrd="0" destOrd="0" presId="urn:microsoft.com/office/officeart/2005/8/layout/hProcess4"/>
    <dgm:cxn modelId="{D70795BF-795D-4E0A-887C-A60A08351407}" type="presOf" srcId="{5B4307FC-B0B4-40AD-9717-EEF166FC420B}" destId="{9E40EC0F-2034-48F3-86DE-027EF3363E81}" srcOrd="0" destOrd="0" presId="urn:microsoft.com/office/officeart/2005/8/layout/hProcess4"/>
    <dgm:cxn modelId="{AD3F10E5-69BB-4A8C-AFA4-DAE588B9AED0}" srcId="{54E6197C-8121-41B2-8616-3570FDDA0D74}" destId="{621CAAFC-CBF7-44A1-8464-6602B3249A5C}" srcOrd="2" destOrd="0" parTransId="{4C8F6CE6-DBC3-4857-B281-C1C9ECD02616}" sibTransId="{66E18332-42A9-4DD3-9035-6FE221F30D75}"/>
    <dgm:cxn modelId="{57BD386E-4218-4C03-91D7-7192FBB70555}" type="presOf" srcId="{F3E597B6-77B2-4A12-9C73-4C88FD28D5FA}" destId="{D73A6756-298B-4A37-8184-E8A087FE0733}" srcOrd="0" destOrd="0" presId="urn:microsoft.com/office/officeart/2005/8/layout/hProcess4"/>
    <dgm:cxn modelId="{84C9F652-80AD-459C-A17E-437A88F2215D}" type="presOf" srcId="{54E6197C-8121-41B2-8616-3570FDDA0D74}" destId="{C4B97BAC-94BD-4126-A3CF-3E2FD0E7D794}" srcOrd="0" destOrd="0" presId="urn:microsoft.com/office/officeart/2005/8/layout/hProcess4"/>
    <dgm:cxn modelId="{99DA7084-EF22-4C3D-AB22-4793AB56B511}" srcId="{54E6197C-8121-41B2-8616-3570FDDA0D74}" destId="{F3E597B6-77B2-4A12-9C73-4C88FD28D5FA}" srcOrd="0" destOrd="0" parTransId="{C72FF50A-C568-4584-B681-6CD8E0C8784F}" sibTransId="{7CCCEB45-B1A7-4422-9E88-2D11554F1862}"/>
    <dgm:cxn modelId="{A879F084-6A7A-47A1-8A1E-E3506BAA9EC8}" type="presOf" srcId="{7CCCEB45-B1A7-4422-9E88-2D11554F1862}" destId="{847B3331-36E3-47DF-A4E9-1AA7424C510F}" srcOrd="0" destOrd="0" presId="urn:microsoft.com/office/officeart/2005/8/layout/hProcess4"/>
    <dgm:cxn modelId="{9A55D84B-20A3-486D-995D-80EE8EE2328C}" srcId="{54E6197C-8121-41B2-8616-3570FDDA0D74}" destId="{1C2CF5D3-8AC5-4062-AF30-9C7A675501FA}" srcOrd="1" destOrd="0" parTransId="{491F6BA4-FBB0-46DA-96E3-5C771F9BA071}" sibTransId="{5B4307FC-B0B4-40AD-9717-EEF166FC420B}"/>
    <dgm:cxn modelId="{89314D15-E94B-4382-BFC7-296F7D189D4D}" type="presOf" srcId="{1C2CF5D3-8AC5-4062-AF30-9C7A675501FA}" destId="{8FEEBE48-DD8B-43A2-94EF-3FF1BFF7D896}" srcOrd="0" destOrd="0" presId="urn:microsoft.com/office/officeart/2005/8/layout/hProcess4"/>
    <dgm:cxn modelId="{33DFA872-B3C8-4499-9903-C282CC774300}" type="presParOf" srcId="{C4B97BAC-94BD-4126-A3CF-3E2FD0E7D794}" destId="{25C2A4F0-EE3C-417B-BD54-156ED5A80799}" srcOrd="0" destOrd="0" presId="urn:microsoft.com/office/officeart/2005/8/layout/hProcess4"/>
    <dgm:cxn modelId="{6547B729-38D9-4010-AC7B-69C28E4F7E7C}" type="presParOf" srcId="{C4B97BAC-94BD-4126-A3CF-3E2FD0E7D794}" destId="{70573E43-5AE2-4933-8E89-21AF726AD7A2}" srcOrd="1" destOrd="0" presId="urn:microsoft.com/office/officeart/2005/8/layout/hProcess4"/>
    <dgm:cxn modelId="{392357EC-BD31-4180-8CD2-842524509136}" type="presParOf" srcId="{C4B97BAC-94BD-4126-A3CF-3E2FD0E7D794}" destId="{DE8B680A-8486-4ABC-8FE5-60AF0E1D5E7E}" srcOrd="2" destOrd="0" presId="urn:microsoft.com/office/officeart/2005/8/layout/hProcess4"/>
    <dgm:cxn modelId="{4A2024FA-154B-400D-B926-1495E8DF89DB}" type="presParOf" srcId="{DE8B680A-8486-4ABC-8FE5-60AF0E1D5E7E}" destId="{CFA3DD3B-40F5-44FC-AC03-57D18E2F0D3C}" srcOrd="0" destOrd="0" presId="urn:microsoft.com/office/officeart/2005/8/layout/hProcess4"/>
    <dgm:cxn modelId="{85A35EB4-3546-4A8E-9329-2D45DF592904}" type="presParOf" srcId="{CFA3DD3B-40F5-44FC-AC03-57D18E2F0D3C}" destId="{DD7BADD4-8C58-4254-9267-E525578CEA5E}" srcOrd="0" destOrd="0" presId="urn:microsoft.com/office/officeart/2005/8/layout/hProcess4"/>
    <dgm:cxn modelId="{F621230F-77A7-4B3B-BC7A-199AF2E66CEA}" type="presParOf" srcId="{CFA3DD3B-40F5-44FC-AC03-57D18E2F0D3C}" destId="{135FF1F1-09B6-4629-B416-AD4F2D949D36}" srcOrd="1" destOrd="0" presId="urn:microsoft.com/office/officeart/2005/8/layout/hProcess4"/>
    <dgm:cxn modelId="{760AA3A4-E118-41FB-9506-2C5613E7BEB1}" type="presParOf" srcId="{CFA3DD3B-40F5-44FC-AC03-57D18E2F0D3C}" destId="{10122E3B-E21A-4791-80B6-156B2FE74970}" srcOrd="2" destOrd="0" presId="urn:microsoft.com/office/officeart/2005/8/layout/hProcess4"/>
    <dgm:cxn modelId="{273CD717-341D-4F74-95FD-0FBD9B382959}" type="presParOf" srcId="{CFA3DD3B-40F5-44FC-AC03-57D18E2F0D3C}" destId="{D73A6756-298B-4A37-8184-E8A087FE0733}" srcOrd="3" destOrd="0" presId="urn:microsoft.com/office/officeart/2005/8/layout/hProcess4"/>
    <dgm:cxn modelId="{FC9779C4-0448-47FD-A265-9916FC983F05}" type="presParOf" srcId="{CFA3DD3B-40F5-44FC-AC03-57D18E2F0D3C}" destId="{DD5A4ADB-F6D7-46E6-B822-91180415412B}" srcOrd="4" destOrd="0" presId="urn:microsoft.com/office/officeart/2005/8/layout/hProcess4"/>
    <dgm:cxn modelId="{598751A4-33ED-4E4C-AD4C-5019B7AF7FD8}" type="presParOf" srcId="{DE8B680A-8486-4ABC-8FE5-60AF0E1D5E7E}" destId="{847B3331-36E3-47DF-A4E9-1AA7424C510F}" srcOrd="1" destOrd="0" presId="urn:microsoft.com/office/officeart/2005/8/layout/hProcess4"/>
    <dgm:cxn modelId="{234B108F-C83B-48B7-ABFF-50E52F70A136}" type="presParOf" srcId="{DE8B680A-8486-4ABC-8FE5-60AF0E1D5E7E}" destId="{F1E8673B-E8D7-4DD0-AB8D-148B4A4F2630}" srcOrd="2" destOrd="0" presId="urn:microsoft.com/office/officeart/2005/8/layout/hProcess4"/>
    <dgm:cxn modelId="{DE438741-4003-4187-BD75-85E34392DBF1}" type="presParOf" srcId="{F1E8673B-E8D7-4DD0-AB8D-148B4A4F2630}" destId="{F7263A45-7B46-4A77-B2E6-BC43EE44E58E}" srcOrd="0" destOrd="0" presId="urn:microsoft.com/office/officeart/2005/8/layout/hProcess4"/>
    <dgm:cxn modelId="{FE1BF7C1-CEFE-43BE-AB97-ADF2C779F74F}" type="presParOf" srcId="{F1E8673B-E8D7-4DD0-AB8D-148B4A4F2630}" destId="{4DB16CAC-33C1-4383-AB2F-17D60F78D137}" srcOrd="1" destOrd="0" presId="urn:microsoft.com/office/officeart/2005/8/layout/hProcess4"/>
    <dgm:cxn modelId="{2224C213-4153-4921-85BA-BA3B200A7E32}" type="presParOf" srcId="{F1E8673B-E8D7-4DD0-AB8D-148B4A4F2630}" destId="{3E71F550-F78F-41CB-8577-718DDDAC6AA0}" srcOrd="2" destOrd="0" presId="urn:microsoft.com/office/officeart/2005/8/layout/hProcess4"/>
    <dgm:cxn modelId="{CDF8527B-9193-4263-A422-A93989A826CB}" type="presParOf" srcId="{F1E8673B-E8D7-4DD0-AB8D-148B4A4F2630}" destId="{8FEEBE48-DD8B-43A2-94EF-3FF1BFF7D896}" srcOrd="3" destOrd="0" presId="urn:microsoft.com/office/officeart/2005/8/layout/hProcess4"/>
    <dgm:cxn modelId="{7CBD4037-EFF0-4E95-9C3C-F1E51F67B5BF}" type="presParOf" srcId="{F1E8673B-E8D7-4DD0-AB8D-148B4A4F2630}" destId="{C76AD8C3-0C90-4E97-A354-72A0C3E321C6}" srcOrd="4" destOrd="0" presId="urn:microsoft.com/office/officeart/2005/8/layout/hProcess4"/>
    <dgm:cxn modelId="{261306A2-DC85-413F-BAB8-45AACE88D4A8}" type="presParOf" srcId="{DE8B680A-8486-4ABC-8FE5-60AF0E1D5E7E}" destId="{9E40EC0F-2034-48F3-86DE-027EF3363E81}" srcOrd="3" destOrd="0" presId="urn:microsoft.com/office/officeart/2005/8/layout/hProcess4"/>
    <dgm:cxn modelId="{667EE6B0-5E14-484B-BE37-E11271280B84}" type="presParOf" srcId="{DE8B680A-8486-4ABC-8FE5-60AF0E1D5E7E}" destId="{099BFDFD-AD70-4CE0-A5C0-7A6583999C42}" srcOrd="4" destOrd="0" presId="urn:microsoft.com/office/officeart/2005/8/layout/hProcess4"/>
    <dgm:cxn modelId="{FCA8E6C1-B198-46D9-8209-D0A735F07178}" type="presParOf" srcId="{099BFDFD-AD70-4CE0-A5C0-7A6583999C42}" destId="{2C68ECE5-CAF0-4806-8A8D-FDEB514FF67B}" srcOrd="0" destOrd="0" presId="urn:microsoft.com/office/officeart/2005/8/layout/hProcess4"/>
    <dgm:cxn modelId="{59C11C22-EC61-46B9-82A8-DCC8AFE02966}" type="presParOf" srcId="{099BFDFD-AD70-4CE0-A5C0-7A6583999C42}" destId="{D54AA37F-6A96-4739-91B3-C895E757FDAC}" srcOrd="1" destOrd="0" presId="urn:microsoft.com/office/officeart/2005/8/layout/hProcess4"/>
    <dgm:cxn modelId="{B8C14EEE-E1DE-465A-8CF4-B91831D40550}" type="presParOf" srcId="{099BFDFD-AD70-4CE0-A5C0-7A6583999C42}" destId="{314AFB07-182C-4586-A309-30E7E65D53B8}" srcOrd="2" destOrd="0" presId="urn:microsoft.com/office/officeart/2005/8/layout/hProcess4"/>
    <dgm:cxn modelId="{9D6BC487-9D3C-4863-AC24-C458571576C2}" type="presParOf" srcId="{099BFDFD-AD70-4CE0-A5C0-7A6583999C42}" destId="{70721DC3-C142-4907-82BC-16A7D3CA6426}" srcOrd="3" destOrd="0" presId="urn:microsoft.com/office/officeart/2005/8/layout/hProcess4"/>
    <dgm:cxn modelId="{9B2038F3-114C-46A9-B36C-1128F619CAD4}" type="presParOf" srcId="{099BFDFD-AD70-4CE0-A5C0-7A6583999C42}" destId="{C9FD8A0F-BC74-437A-A3E6-BCE327B3A9FE}" srcOrd="4" destOrd="0" presId="urn:microsoft.com/office/officeart/2005/8/layout/h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pt>
    <dgm:pt modelId="{2CC0BE9D-83F7-4934-B5F6-FDC0D4D49DE5}" type="pres">
      <dgm:prSet presAssocID="{E7CCCF2C-9CA3-4251-B8CF-F52B5C0C78EB}" presName="arrowAndChildren" presStyleCnt="0"/>
      <dgm:spPr/>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pt>
    <dgm:pt modelId="{D9CA4E26-0759-4081-87C2-2605BC2597FB}" type="pres">
      <dgm:prSet presAssocID="{17124A6A-B55A-495B-8752-C4AF68F8E72E}" presName="arrowAndChildren" presStyleCnt="0"/>
      <dgm:spPr/>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pt>
    <dgm:pt modelId="{D1A1B6B1-2664-44F8-B796-DF8E53C9F006}" type="pres">
      <dgm:prSet presAssocID="{CAFA5F61-E092-40AF-A07B-9C563468766E}" presName="arrowAndChildren" presStyleCnt="0"/>
      <dgm:spPr/>
    </dgm:pt>
    <dgm:pt modelId="{4AC7EA0C-F62B-441A-91DC-C32AA79B9840}" type="pres">
      <dgm:prSet presAssocID="{CAFA5F61-E092-40AF-A07B-9C563468766E}" presName="parentTextArrow" presStyleLbl="node1" presStyleIdx="3" presStyleCnt="4"/>
      <dgm:spPr/>
      <dgm:t>
        <a:bodyPr/>
        <a:lstStyle/>
        <a:p>
          <a:endParaRPr lang="en-US"/>
        </a:p>
      </dgm:t>
    </dgm:pt>
  </dgm:ptLst>
  <dgm:cxnLst>
    <dgm:cxn modelId="{6DEA4161-0D18-4459-9679-2D52F9CD7AE3}" srcId="{18B7E9CE-156B-4920-A30E-029BC7A2E45D}" destId="{A0DAB7FF-D500-499A-8A04-863D7D51D5C2}" srcOrd="3" destOrd="0" parTransId="{DB916EAF-07B6-4091-A21B-E864B5C2C851}" sibTransId="{6514D2D7-CDA4-45F4-8126-B1AC5B29598B}"/>
    <dgm:cxn modelId="{A1F37947-B7B8-4AB8-95DA-C36028EB4001}" srcId="{18B7E9CE-156B-4920-A30E-029BC7A2E45D}" destId="{CAFA5F61-E092-40AF-A07B-9C563468766E}" srcOrd="0" destOrd="0" parTransId="{A0DA91F0-536B-4DF9-9E43-909111A25528}" sibTransId="{7FDEEE0A-C25A-454A-8DE1-FF67279D0590}"/>
    <dgm:cxn modelId="{9804C389-DEA7-4792-A223-2482758C59EC}" srcId="{18B7E9CE-156B-4920-A30E-029BC7A2E45D}" destId="{17124A6A-B55A-495B-8752-C4AF68F8E72E}" srcOrd="1" destOrd="0" parTransId="{4231A4E3-C4FA-47E0-94FF-5B15350978D0}" sibTransId="{4BD6577E-8005-4E3B-8963-DC65EC432AD2}"/>
    <dgm:cxn modelId="{0476FC0B-E8F7-4152-8546-634200B22F7D}" type="presOf" srcId="{CAFA5F61-E092-40AF-A07B-9C563468766E}" destId="{4AC7EA0C-F62B-441A-91DC-C32AA79B9840}" srcOrd="0" destOrd="0" presId="urn:microsoft.com/office/officeart/2005/8/layout/process4"/>
    <dgm:cxn modelId="{2E580F2A-0E6D-4A5D-BA9F-4CCE7B39FC0F}" type="presOf" srcId="{18B7E9CE-156B-4920-A30E-029BC7A2E45D}" destId="{C00A9D98-DD8A-472D-A026-E3628BC2B925}" srcOrd="0" destOrd="0" presId="urn:microsoft.com/office/officeart/2005/8/layout/process4"/>
    <dgm:cxn modelId="{4BE55ACD-6D38-46CA-8715-C4AE0A36D4D5}" type="presOf" srcId="{E7CCCF2C-9CA3-4251-B8CF-F52B5C0C78EB}" destId="{4A1FB346-C85B-4266-88DA-073F4DA039BB}" srcOrd="0" destOrd="0" presId="urn:microsoft.com/office/officeart/2005/8/layout/process4"/>
    <dgm:cxn modelId="{F90A47C0-6035-45E3-8EF3-FAC756E17E17}" type="presOf" srcId="{A0DAB7FF-D500-499A-8A04-863D7D51D5C2}" destId="{17F8065D-7ECF-445E-83C9-4B75BED5CB13}" srcOrd="0" destOrd="0" presId="urn:microsoft.com/office/officeart/2005/8/layout/process4"/>
    <dgm:cxn modelId="{988A6A41-F2F3-4792-A356-8DB41D9BF7D7}" type="presOf" srcId="{17124A6A-B55A-495B-8752-C4AF68F8E72E}" destId="{59FD2E28-16E6-48B3-BBC3-FF0E06F15426}" srcOrd="0" destOrd="0" presId="urn:microsoft.com/office/officeart/2005/8/layout/process4"/>
    <dgm:cxn modelId="{C9391104-224F-4A07-BD3E-0BDA4917984D}" srcId="{18B7E9CE-156B-4920-A30E-029BC7A2E45D}" destId="{E7CCCF2C-9CA3-4251-B8CF-F52B5C0C78EB}" srcOrd="2" destOrd="0" parTransId="{EBB22D92-5251-475F-AA1F-40ED4625612E}" sibTransId="{52573818-8EC3-4932-B111-2B857E320737}"/>
    <dgm:cxn modelId="{9199BEBE-B2DF-4894-BF89-B475AF9CAFD6}" type="presParOf" srcId="{C00A9D98-DD8A-472D-A026-E3628BC2B925}" destId="{91B2D724-B0D5-4839-8C19-737835F31CFB}" srcOrd="0" destOrd="0" presId="urn:microsoft.com/office/officeart/2005/8/layout/process4"/>
    <dgm:cxn modelId="{6CCAD2C6-1828-4323-AE20-4063F70C8699}" type="presParOf" srcId="{91B2D724-B0D5-4839-8C19-737835F31CFB}" destId="{17F8065D-7ECF-445E-83C9-4B75BED5CB13}" srcOrd="0" destOrd="0" presId="urn:microsoft.com/office/officeart/2005/8/layout/process4"/>
    <dgm:cxn modelId="{787233BE-49C2-47CE-AA82-5EF19BF6E357}" type="presParOf" srcId="{C00A9D98-DD8A-472D-A026-E3628BC2B925}" destId="{FA843C87-EF81-4B77-8FEC-B66A77973943}" srcOrd="1" destOrd="0" presId="urn:microsoft.com/office/officeart/2005/8/layout/process4"/>
    <dgm:cxn modelId="{E84A4686-61FE-4B55-B2AB-4B7F5A88DBD0}" type="presParOf" srcId="{C00A9D98-DD8A-472D-A026-E3628BC2B925}" destId="{2CC0BE9D-83F7-4934-B5F6-FDC0D4D49DE5}" srcOrd="2" destOrd="0" presId="urn:microsoft.com/office/officeart/2005/8/layout/process4"/>
    <dgm:cxn modelId="{5941713E-5214-48DE-922D-526C6361D4F6}" type="presParOf" srcId="{2CC0BE9D-83F7-4934-B5F6-FDC0D4D49DE5}" destId="{4A1FB346-C85B-4266-88DA-073F4DA039BB}" srcOrd="0" destOrd="0" presId="urn:microsoft.com/office/officeart/2005/8/layout/process4"/>
    <dgm:cxn modelId="{1DCFCF63-6BFC-423A-8CC3-5312CC0EB637}" type="presParOf" srcId="{C00A9D98-DD8A-472D-A026-E3628BC2B925}" destId="{5195A168-7F10-4EC5-9D2D-721A92F6B701}" srcOrd="3" destOrd="0" presId="urn:microsoft.com/office/officeart/2005/8/layout/process4"/>
    <dgm:cxn modelId="{75197F49-46C7-4DCD-B094-F89335806CA1}" type="presParOf" srcId="{C00A9D98-DD8A-472D-A026-E3628BC2B925}" destId="{D9CA4E26-0759-4081-87C2-2605BC2597FB}" srcOrd="4" destOrd="0" presId="urn:microsoft.com/office/officeart/2005/8/layout/process4"/>
    <dgm:cxn modelId="{2D5C3410-89FA-4575-9CDB-854957DACB98}" type="presParOf" srcId="{D9CA4E26-0759-4081-87C2-2605BC2597FB}" destId="{59FD2E28-16E6-48B3-BBC3-FF0E06F15426}" srcOrd="0" destOrd="0" presId="urn:microsoft.com/office/officeart/2005/8/layout/process4"/>
    <dgm:cxn modelId="{F5BAE9E0-3CCD-4D66-A77A-6E776304E0F6}" type="presParOf" srcId="{C00A9D98-DD8A-472D-A026-E3628BC2B925}" destId="{C1649E84-2478-45A4-8793-B16E75601609}" srcOrd="5" destOrd="0" presId="urn:microsoft.com/office/officeart/2005/8/layout/process4"/>
    <dgm:cxn modelId="{261F0CFF-C594-4BE2-935F-6A02B118F021}" type="presParOf" srcId="{C00A9D98-DD8A-472D-A026-E3628BC2B925}" destId="{D1A1B6B1-2664-44F8-B796-DF8E53C9F006}" srcOrd="6" destOrd="0" presId="urn:microsoft.com/office/officeart/2005/8/layout/process4"/>
    <dgm:cxn modelId="{19D267F0-FFE9-4F99-93F7-BA490B6C5A54}"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2" loCatId="pyramid" qsTypeId="urn:microsoft.com/office/officeart/2005/8/quickstyle/3d3" qsCatId="3D" csTypeId="urn:microsoft.com/office/officeart/2005/8/colors/accent1_5"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F7725F71-0288-4927-8292-2C82C1D85B1C}" type="pres">
      <dgm:prSet presAssocID="{DF2E92F6-2920-4277-9B7F-6066C4109F87}" presName="compositeShape" presStyleCnt="0">
        <dgm:presLayoutVars>
          <dgm:dir/>
          <dgm:resizeHandles/>
        </dgm:presLayoutVars>
      </dgm:prSet>
      <dgm:spPr/>
    </dgm:pt>
    <dgm:pt modelId="{7651CE2D-DC75-4BC5-897E-FBED96FE7E15}" type="pres">
      <dgm:prSet presAssocID="{DF2E92F6-2920-4277-9B7F-6066C4109F87}" presName="pyramid" presStyleLbl="node1" presStyleIdx="0" presStyleCnt="1"/>
      <dgm:spPr/>
    </dgm:pt>
    <dgm:pt modelId="{22E2FD86-6564-4158-A836-775D7B2D86E4}" type="pres">
      <dgm:prSet presAssocID="{DF2E92F6-2920-4277-9B7F-6066C4109F87}" presName="theList" presStyleCnt="0"/>
      <dgm:spPr/>
    </dgm:pt>
    <dgm:pt modelId="{0C33ADE5-34BF-470C-ACCD-51A2195F9897}" type="pres">
      <dgm:prSet presAssocID="{24DE1E24-439C-4103-A002-7C99D3187EA9}" presName="aNode" presStyleLbl="fgAcc1" presStyleIdx="0" presStyleCnt="3">
        <dgm:presLayoutVars>
          <dgm:bulletEnabled val="1"/>
        </dgm:presLayoutVars>
      </dgm:prSet>
      <dgm:spPr/>
      <dgm:t>
        <a:bodyPr/>
        <a:lstStyle/>
        <a:p>
          <a:endParaRPr lang="en-US"/>
        </a:p>
      </dgm:t>
    </dgm:pt>
    <dgm:pt modelId="{748F8A2D-D1DA-4308-9384-A8EBADFB41A3}" type="pres">
      <dgm:prSet presAssocID="{24DE1E24-439C-4103-A002-7C99D3187EA9}" presName="aSpace" presStyleCnt="0"/>
      <dgm:spPr/>
    </dgm:pt>
    <dgm:pt modelId="{BEAC77B6-4251-4BCE-B525-A558F429D0EA}" type="pres">
      <dgm:prSet presAssocID="{F11BDC32-D6BF-4DA9-8F04-E07C5D9BD025}" presName="aNode" presStyleLbl="fgAcc1" presStyleIdx="1" presStyleCnt="3">
        <dgm:presLayoutVars>
          <dgm:bulletEnabled val="1"/>
        </dgm:presLayoutVars>
      </dgm:prSet>
      <dgm:spPr/>
      <dgm:t>
        <a:bodyPr/>
        <a:lstStyle/>
        <a:p>
          <a:endParaRPr lang="en-US"/>
        </a:p>
      </dgm:t>
    </dgm:pt>
    <dgm:pt modelId="{0CDFEA5F-5B13-4C45-B8D7-12985A89787F}" type="pres">
      <dgm:prSet presAssocID="{F11BDC32-D6BF-4DA9-8F04-E07C5D9BD025}" presName="aSpace" presStyleCnt="0"/>
      <dgm:spPr/>
    </dgm:pt>
    <dgm:pt modelId="{C9EC2EF0-35D5-46AF-A3CD-814779BE8AED}" type="pres">
      <dgm:prSet presAssocID="{89471395-9F1A-4F03-8A91-E7FAF7FF8B09}" presName="aNode" presStyleLbl="fgAcc1" presStyleIdx="2" presStyleCnt="3">
        <dgm:presLayoutVars>
          <dgm:bulletEnabled val="1"/>
        </dgm:presLayoutVars>
      </dgm:prSet>
      <dgm:spPr/>
      <dgm:t>
        <a:bodyPr/>
        <a:lstStyle/>
        <a:p>
          <a:endParaRPr lang="en-US"/>
        </a:p>
      </dgm:t>
    </dgm:pt>
    <dgm:pt modelId="{2C6C8CF5-3713-4F2E-A338-38B93C9A2A02}" type="pres">
      <dgm:prSet presAssocID="{89471395-9F1A-4F03-8A91-E7FAF7FF8B09}" presName="aSpace" presStyleCnt="0"/>
      <dgm:spPr/>
    </dgm:pt>
  </dgm:ptLst>
  <dgm:cxnLst>
    <dgm:cxn modelId="{CE97DC35-29E3-45C8-BAB1-A3117EDFC6F3}" type="presOf" srcId="{DF2E92F6-2920-4277-9B7F-6066C4109F87}" destId="{F7725F71-0288-4927-8292-2C82C1D85B1C}" srcOrd="0" destOrd="0" presId="urn:microsoft.com/office/officeart/2005/8/layout/pyramid2"/>
    <dgm:cxn modelId="{95C48C34-0B96-442E-BDAE-2E3EE26F73F2}" srcId="{DF2E92F6-2920-4277-9B7F-6066C4109F87}" destId="{89471395-9F1A-4F03-8A91-E7FAF7FF8B09}" srcOrd="2" destOrd="0" parTransId="{25494339-B438-4BC3-BA0F-017EBC15983F}" sibTransId="{A54333CE-5FA2-46E9-802B-579E532E589B}"/>
    <dgm:cxn modelId="{388DB585-9FA9-411E-8589-D1F9A30714BE}" type="presOf" srcId="{F11BDC32-D6BF-4DA9-8F04-E07C5D9BD025}" destId="{BEAC77B6-4251-4BCE-B525-A558F429D0EA}" srcOrd="0" destOrd="0" presId="urn:microsoft.com/office/officeart/2005/8/layout/pyramid2"/>
    <dgm:cxn modelId="{281A5F57-2EF5-477E-A274-E8826B8DF832}" type="presOf" srcId="{89471395-9F1A-4F03-8A91-E7FAF7FF8B09}" destId="{C9EC2EF0-35D5-46AF-A3CD-814779BE8AED}" srcOrd="0" destOrd="0" presId="urn:microsoft.com/office/officeart/2005/8/layout/pyramid2"/>
    <dgm:cxn modelId="{D843707B-CEA8-469A-91B5-82ECA406F3CF}" srcId="{DF2E92F6-2920-4277-9B7F-6066C4109F87}" destId="{F11BDC32-D6BF-4DA9-8F04-E07C5D9BD025}" srcOrd="1" destOrd="0" parTransId="{009E50F3-D6AE-4158-AB18-0D7CD421391E}" sibTransId="{29BBE9DF-59F9-46D5-B638-563F047F5AB2}"/>
    <dgm:cxn modelId="{8C65D3FB-4565-4686-A42A-8274A473EC72}" type="presOf" srcId="{24DE1E24-439C-4103-A002-7C99D3187EA9}" destId="{0C33ADE5-34BF-470C-ACCD-51A2195F9897}" srcOrd="0" destOrd="0" presId="urn:microsoft.com/office/officeart/2005/8/layout/pyramid2"/>
    <dgm:cxn modelId="{BA84FD81-3429-4FDB-9937-CD872945EF91}" srcId="{DF2E92F6-2920-4277-9B7F-6066C4109F87}" destId="{24DE1E24-439C-4103-A002-7C99D3187EA9}" srcOrd="0" destOrd="0" parTransId="{B59D9C1F-3EB6-4FA2-BD00-AD44BBAA30B1}" sibTransId="{1C773C83-718E-4EFA-958A-710FC917E7D0}"/>
    <dgm:cxn modelId="{0870A82C-A63A-47C0-A75F-9D844F772CAF}" type="presParOf" srcId="{F7725F71-0288-4927-8292-2C82C1D85B1C}" destId="{7651CE2D-DC75-4BC5-897E-FBED96FE7E15}" srcOrd="0" destOrd="0" presId="urn:microsoft.com/office/officeart/2005/8/layout/pyramid2"/>
    <dgm:cxn modelId="{745676A0-7D18-4EBE-B310-7024C357DE5C}" type="presParOf" srcId="{F7725F71-0288-4927-8292-2C82C1D85B1C}" destId="{22E2FD86-6564-4158-A836-775D7B2D86E4}" srcOrd="1" destOrd="0" presId="urn:microsoft.com/office/officeart/2005/8/layout/pyramid2"/>
    <dgm:cxn modelId="{50631D40-0341-4D97-AF19-D2F85733D875}" type="presParOf" srcId="{22E2FD86-6564-4158-A836-775D7B2D86E4}" destId="{0C33ADE5-34BF-470C-ACCD-51A2195F9897}" srcOrd="0" destOrd="0" presId="urn:microsoft.com/office/officeart/2005/8/layout/pyramid2"/>
    <dgm:cxn modelId="{B8D7EB67-86B2-44D9-86C9-A1BABA0006A9}" type="presParOf" srcId="{22E2FD86-6564-4158-A836-775D7B2D86E4}" destId="{748F8A2D-D1DA-4308-9384-A8EBADFB41A3}" srcOrd="1" destOrd="0" presId="urn:microsoft.com/office/officeart/2005/8/layout/pyramid2"/>
    <dgm:cxn modelId="{1E837B7C-9540-42D5-909D-9C9C7AF6A831}" type="presParOf" srcId="{22E2FD86-6564-4158-A836-775D7B2D86E4}" destId="{BEAC77B6-4251-4BCE-B525-A558F429D0EA}" srcOrd="2" destOrd="0" presId="urn:microsoft.com/office/officeart/2005/8/layout/pyramid2"/>
    <dgm:cxn modelId="{5CAB01A5-82C5-416D-9416-A3983469E5A8}" type="presParOf" srcId="{22E2FD86-6564-4158-A836-775D7B2D86E4}" destId="{0CDFEA5F-5B13-4C45-B8D7-12985A89787F}" srcOrd="3" destOrd="0" presId="urn:microsoft.com/office/officeart/2005/8/layout/pyramid2"/>
    <dgm:cxn modelId="{881F6E58-D702-4951-96F8-491B3BB53849}" type="presParOf" srcId="{22E2FD86-6564-4158-A836-775D7B2D86E4}" destId="{C9EC2EF0-35D5-46AF-A3CD-814779BE8AED}" srcOrd="4" destOrd="0" presId="urn:microsoft.com/office/officeart/2005/8/layout/pyramid2"/>
    <dgm:cxn modelId="{67B3D25A-A5B4-4A0A-8CAD-A9417BBC4A32}" type="presParOf" srcId="{22E2FD86-6564-4158-A836-775D7B2D86E4}" destId="{2C6C8CF5-3713-4F2E-A338-38B93C9A2A02}"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615AD3A-10E3-46F0-9AB9-7D48DC9F6089}" type="doc">
      <dgm:prSet loTypeId="urn:microsoft.com/office/officeart/2005/8/layout/cycle2" loCatId="cycle" qsTypeId="urn:microsoft.com/office/officeart/2005/8/quickstyle/simple1" qsCatId="simple" csTypeId="urn:microsoft.com/office/officeart/2005/8/colors/accent6_3" csCatId="accent6"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00DE5B8-1F5B-4634-B71C-726CBB0CD46B}" type="pres">
      <dgm:prSet presAssocID="{9615AD3A-10E3-46F0-9AB9-7D48DC9F6089}" presName="cycle" presStyleCnt="0">
        <dgm:presLayoutVars>
          <dgm:dir/>
          <dgm:resizeHandles val="exact"/>
        </dgm:presLayoutVars>
      </dgm:prSet>
      <dgm:spPr/>
      <dgm:t>
        <a:bodyPr/>
        <a:lstStyle/>
        <a:p>
          <a:endParaRPr lang="en-US"/>
        </a:p>
      </dgm:t>
    </dgm:pt>
    <dgm:pt modelId="{6048056F-2646-44DD-8245-C35E083F469B}" type="pres">
      <dgm:prSet presAssocID="{03442568-EDA2-483C-A0F0-C0BC5D7ED6E1}" presName="node" presStyleLbl="node1" presStyleIdx="0" presStyleCnt="4">
        <dgm:presLayoutVars>
          <dgm:bulletEnabled val="1"/>
        </dgm:presLayoutVars>
      </dgm:prSet>
      <dgm:spPr/>
      <dgm:t>
        <a:bodyPr/>
        <a:lstStyle/>
        <a:p>
          <a:endParaRPr lang="en-US"/>
        </a:p>
      </dgm:t>
    </dgm:pt>
    <dgm:pt modelId="{ADCF7E18-1247-4594-A174-F4013677D63D}" type="pres">
      <dgm:prSet presAssocID="{EE818FAD-6961-4328-9FAB-38861F42830B}" presName="sibTrans" presStyleLbl="sibTrans2D1" presStyleIdx="0" presStyleCnt="4"/>
      <dgm:spPr/>
      <dgm:t>
        <a:bodyPr/>
        <a:lstStyle/>
        <a:p>
          <a:endParaRPr lang="en-US"/>
        </a:p>
      </dgm:t>
    </dgm:pt>
    <dgm:pt modelId="{81DECB94-9C8C-4A2F-B27E-A07B1284D5C6}" type="pres">
      <dgm:prSet presAssocID="{EE818FAD-6961-4328-9FAB-38861F42830B}" presName="connectorText" presStyleLbl="sibTrans2D1" presStyleIdx="0" presStyleCnt="4"/>
      <dgm:spPr/>
      <dgm:t>
        <a:bodyPr/>
        <a:lstStyle/>
        <a:p>
          <a:endParaRPr lang="en-US"/>
        </a:p>
      </dgm:t>
    </dgm:pt>
    <dgm:pt modelId="{C0B6D2F3-D879-4E49-B635-C75F2C4D9630}" type="pres">
      <dgm:prSet presAssocID="{2A71EF29-B28B-4220-8482-3229B5FC81DB}" presName="node" presStyleLbl="node1" presStyleIdx="1" presStyleCnt="4">
        <dgm:presLayoutVars>
          <dgm:bulletEnabled val="1"/>
        </dgm:presLayoutVars>
      </dgm:prSet>
      <dgm:spPr/>
      <dgm:t>
        <a:bodyPr/>
        <a:lstStyle/>
        <a:p>
          <a:endParaRPr lang="en-US"/>
        </a:p>
      </dgm:t>
    </dgm:pt>
    <dgm:pt modelId="{F834E797-64BD-424B-95E6-5B008E25A1B7}" type="pres">
      <dgm:prSet presAssocID="{84E904B5-BFD3-4A99-BB4E-DD24F8694A88}" presName="sibTrans" presStyleLbl="sibTrans2D1" presStyleIdx="1" presStyleCnt="4"/>
      <dgm:spPr/>
      <dgm:t>
        <a:bodyPr/>
        <a:lstStyle/>
        <a:p>
          <a:endParaRPr lang="en-US"/>
        </a:p>
      </dgm:t>
    </dgm:pt>
    <dgm:pt modelId="{8AD762BF-7FE1-499C-9C57-334C3AB08CF3}" type="pres">
      <dgm:prSet presAssocID="{84E904B5-BFD3-4A99-BB4E-DD24F8694A88}" presName="connectorText" presStyleLbl="sibTrans2D1" presStyleIdx="1" presStyleCnt="4"/>
      <dgm:spPr/>
      <dgm:t>
        <a:bodyPr/>
        <a:lstStyle/>
        <a:p>
          <a:endParaRPr lang="en-US"/>
        </a:p>
      </dgm:t>
    </dgm:pt>
    <dgm:pt modelId="{92D18440-A7F2-407E-A583-631F70AEAF92}" type="pres">
      <dgm:prSet presAssocID="{35F2B1AF-9055-44D4-B83C-E84E4F64D3E7}" presName="node" presStyleLbl="node1" presStyleIdx="2" presStyleCnt="4">
        <dgm:presLayoutVars>
          <dgm:bulletEnabled val="1"/>
        </dgm:presLayoutVars>
      </dgm:prSet>
      <dgm:spPr/>
      <dgm:t>
        <a:bodyPr/>
        <a:lstStyle/>
        <a:p>
          <a:endParaRPr lang="en-US"/>
        </a:p>
      </dgm:t>
    </dgm:pt>
    <dgm:pt modelId="{B5F5FB26-7491-4326-B56E-39FC6AF3EAD9}" type="pres">
      <dgm:prSet presAssocID="{9B26B096-D168-435C-A59D-80ACE472723C}" presName="sibTrans" presStyleLbl="sibTrans2D1" presStyleIdx="2" presStyleCnt="4"/>
      <dgm:spPr/>
      <dgm:t>
        <a:bodyPr/>
        <a:lstStyle/>
        <a:p>
          <a:endParaRPr lang="en-US"/>
        </a:p>
      </dgm:t>
    </dgm:pt>
    <dgm:pt modelId="{F0082515-DF38-4FCA-84E4-036A8817DE98}" type="pres">
      <dgm:prSet presAssocID="{9B26B096-D168-435C-A59D-80ACE472723C}" presName="connectorText" presStyleLbl="sibTrans2D1" presStyleIdx="2" presStyleCnt="4"/>
      <dgm:spPr/>
      <dgm:t>
        <a:bodyPr/>
        <a:lstStyle/>
        <a:p>
          <a:endParaRPr lang="en-US"/>
        </a:p>
      </dgm:t>
    </dgm:pt>
    <dgm:pt modelId="{06064F62-6927-43D7-B95A-C9E82283695E}" type="pres">
      <dgm:prSet presAssocID="{50CF1148-1721-4353-89E1-B72484A3F617}" presName="node" presStyleLbl="node1" presStyleIdx="3" presStyleCnt="4">
        <dgm:presLayoutVars>
          <dgm:bulletEnabled val="1"/>
        </dgm:presLayoutVars>
      </dgm:prSet>
      <dgm:spPr/>
      <dgm:t>
        <a:bodyPr/>
        <a:lstStyle/>
        <a:p>
          <a:endParaRPr lang="en-US"/>
        </a:p>
      </dgm:t>
    </dgm:pt>
    <dgm:pt modelId="{F9EFC3D4-45E6-4C8E-9E87-11749FA7C5F7}" type="pres">
      <dgm:prSet presAssocID="{15E2F546-6646-4695-91F6-D393FB12779A}" presName="sibTrans" presStyleLbl="sibTrans2D1" presStyleIdx="3" presStyleCnt="4"/>
      <dgm:spPr/>
      <dgm:t>
        <a:bodyPr/>
        <a:lstStyle/>
        <a:p>
          <a:endParaRPr lang="en-US"/>
        </a:p>
      </dgm:t>
    </dgm:pt>
    <dgm:pt modelId="{ADC1CF1C-1824-4D64-888C-0009782DA397}" type="pres">
      <dgm:prSet presAssocID="{15E2F546-6646-4695-91F6-D393FB12779A}" presName="connectorText" presStyleLbl="sibTrans2D1" presStyleIdx="3" presStyleCnt="4"/>
      <dgm:spPr/>
      <dgm:t>
        <a:bodyPr/>
        <a:lstStyle/>
        <a:p>
          <a:endParaRPr lang="en-US"/>
        </a:p>
      </dgm:t>
    </dgm:pt>
  </dgm:ptLst>
  <dgm:cxnLst>
    <dgm:cxn modelId="{04C3A25F-8FA7-4DE5-893A-0EFC1E33F323}" type="presOf" srcId="{9615AD3A-10E3-46F0-9AB9-7D48DC9F6089}" destId="{000DE5B8-1F5B-4634-B71C-726CBB0CD46B}" srcOrd="0" destOrd="0" presId="urn:microsoft.com/office/officeart/2005/8/layout/cycle2"/>
    <dgm:cxn modelId="{6DB4D873-F2D7-4505-B1EB-CB429330C61C}" type="presOf" srcId="{84E904B5-BFD3-4A99-BB4E-DD24F8694A88}" destId="{8AD762BF-7FE1-499C-9C57-334C3AB08CF3}" srcOrd="1" destOrd="0" presId="urn:microsoft.com/office/officeart/2005/8/layout/cycle2"/>
    <dgm:cxn modelId="{98EA556E-B061-4DC2-B2FB-D266E8B0E706}" type="presOf" srcId="{9B26B096-D168-435C-A59D-80ACE472723C}" destId="{F0082515-DF38-4FCA-84E4-036A8817DE98}" srcOrd="1" destOrd="0" presId="urn:microsoft.com/office/officeart/2005/8/layout/cycle2"/>
    <dgm:cxn modelId="{56121568-6FA8-4998-98AD-E9CCCAB82E7C}" type="presOf" srcId="{84E904B5-BFD3-4A99-BB4E-DD24F8694A88}" destId="{F834E797-64BD-424B-95E6-5B008E25A1B7}" srcOrd="0" destOrd="0" presId="urn:microsoft.com/office/officeart/2005/8/layout/cycle2"/>
    <dgm:cxn modelId="{F90B2CEF-44AB-4611-A00B-6AEDDDDDF635}" type="presOf" srcId="{15E2F546-6646-4695-91F6-D393FB12779A}" destId="{F9EFC3D4-45E6-4C8E-9E87-11749FA7C5F7}" srcOrd="0" destOrd="0" presId="urn:microsoft.com/office/officeart/2005/8/layout/cycle2"/>
    <dgm:cxn modelId="{44E540F0-D5AA-4305-8372-5E0049A06091}" type="presOf" srcId="{2A71EF29-B28B-4220-8482-3229B5FC81DB}" destId="{C0B6D2F3-D879-4E49-B635-C75F2C4D9630}" srcOrd="0" destOrd="0" presId="urn:microsoft.com/office/officeart/2005/8/layout/cycle2"/>
    <dgm:cxn modelId="{0F7EA604-5269-4A2F-B9E3-962FA118EC99}" srcId="{9615AD3A-10E3-46F0-9AB9-7D48DC9F6089}" destId="{2A71EF29-B28B-4220-8482-3229B5FC81DB}" srcOrd="1" destOrd="0" parTransId="{12F2A887-37EE-405C-B9F2-889449428F41}" sibTransId="{84E904B5-BFD3-4A99-BB4E-DD24F8694A88}"/>
    <dgm:cxn modelId="{4C1E2F25-634E-4AC2-9E83-45EDA0B9791C}" srcId="{03442568-EDA2-483C-A0F0-C0BC5D7ED6E1}" destId="{B86CC77F-E68B-4B80-9A9B-F8D0C35988F7}" srcOrd="0" destOrd="0" parTransId="{53ADBCA7-9AB4-4758-8797-9C526874353B}" sibTransId="{875DB544-286D-42C4-A75F-CE1D50188FED}"/>
    <dgm:cxn modelId="{11BEC122-B1AE-4489-9D08-A1E66294324B}" srcId="{B86CC77F-E68B-4B80-9A9B-F8D0C35988F7}" destId="{57B9DA23-2CCE-4FE5-8F16-08CA5563C5BB}" srcOrd="0" destOrd="0" parTransId="{7F164E20-CD33-4028-84D7-C2D0E22A6B7F}" sibTransId="{2F218529-3B41-403B-9ED5-49464E020DCA}"/>
    <dgm:cxn modelId="{BEC43BDF-9C23-4418-951C-B0D2C7C325F4}" srcId="{9615AD3A-10E3-46F0-9AB9-7D48DC9F6089}" destId="{35F2B1AF-9055-44D4-B83C-E84E4F64D3E7}" srcOrd="2" destOrd="0" parTransId="{2842E585-2796-4760-9494-7F1924DAB1A5}" sibTransId="{9B26B096-D168-435C-A59D-80ACE472723C}"/>
    <dgm:cxn modelId="{BCA60D6D-EC08-4C5C-804B-ECABFB925FB9}" type="presOf" srcId="{551821D0-D8F7-496A-BD18-B204D78E0CA7}" destId="{6048056F-2646-44DD-8245-C35E083F469B}" srcOrd="0" destOrd="5" presId="urn:microsoft.com/office/officeart/2005/8/layout/cycle2"/>
    <dgm:cxn modelId="{8398A610-6884-438B-BC53-3ED48CFA8364}" type="presOf" srcId="{03442568-EDA2-483C-A0F0-C0BC5D7ED6E1}" destId="{6048056F-2646-44DD-8245-C35E083F469B}" srcOrd="0" destOrd="0" presId="urn:microsoft.com/office/officeart/2005/8/layout/cycle2"/>
    <dgm:cxn modelId="{E4DB39DE-7144-4A16-8C3B-B32E447A34A8}" srcId="{7CB437E1-E0DE-4587-94E8-73B03D15AF6B}" destId="{551821D0-D8F7-496A-BD18-B204D78E0CA7}" srcOrd="0" destOrd="0" parTransId="{66B1C703-AD1C-43BF-8A6A-DD9ECEA51222}" sibTransId="{019900A4-C36C-4BF8-9A84-2A6D4D56EE2B}"/>
    <dgm:cxn modelId="{257B8FF1-7376-4011-819F-854B9916BC2D}" type="presOf" srcId="{15E2F546-6646-4695-91F6-D393FB12779A}" destId="{ADC1CF1C-1824-4D64-888C-0009782DA397}" srcOrd="1" destOrd="0" presId="urn:microsoft.com/office/officeart/2005/8/layout/cycle2"/>
    <dgm:cxn modelId="{63821D5F-A158-49A1-9201-EEA10B2D0E99}" type="presOf" srcId="{99BE4ED8-40D5-4E57-A88A-79C1ABCF0298}" destId="{6048056F-2646-44DD-8245-C35E083F469B}" srcOrd="0" destOrd="3" presId="urn:microsoft.com/office/officeart/2005/8/layout/cycle2"/>
    <dgm:cxn modelId="{FFA2A69C-E380-4EBF-AB48-75A3590C9F03}" srcId="{9615AD3A-10E3-46F0-9AB9-7D48DC9F6089}" destId="{50CF1148-1721-4353-89E1-B72484A3F617}" srcOrd="3" destOrd="0" parTransId="{644DC614-3528-4E72-8C91-C3B2012496BD}" sibTransId="{15E2F546-6646-4695-91F6-D393FB12779A}"/>
    <dgm:cxn modelId="{3FE82618-AB99-4894-8204-F48F16FB1A29}" type="presOf" srcId="{9B26B096-D168-435C-A59D-80ACE472723C}" destId="{B5F5FB26-7491-4326-B56E-39FC6AF3EAD9}" srcOrd="0" destOrd="0" presId="urn:microsoft.com/office/officeart/2005/8/layout/cycle2"/>
    <dgm:cxn modelId="{45A08B2F-FC83-438B-8E7C-F61B165F11E1}" type="presOf" srcId="{35F2B1AF-9055-44D4-B83C-E84E4F64D3E7}" destId="{92D18440-A7F2-407E-A583-631F70AEAF92}" srcOrd="0" destOrd="0" presId="urn:microsoft.com/office/officeart/2005/8/layout/cycle2"/>
    <dgm:cxn modelId="{08AD0B19-361F-4140-AFA1-556F96F785ED}" type="presOf" srcId="{57B9DA23-2CCE-4FE5-8F16-08CA5563C5BB}" destId="{6048056F-2646-44DD-8245-C35E083F469B}" srcOrd="0" destOrd="2" presId="urn:microsoft.com/office/officeart/2005/8/layout/cycle2"/>
    <dgm:cxn modelId="{177EA074-E6B5-49FB-91FA-7EFF3B10FA19}" srcId="{03442568-EDA2-483C-A0F0-C0BC5D7ED6E1}" destId="{7CB437E1-E0DE-4587-94E8-73B03D15AF6B}" srcOrd="1" destOrd="0" parTransId="{3488F8FF-C37C-4541-B4D7-06E0BB08E6D1}" sibTransId="{6C4A4031-77ED-4FC4-96BB-993BE40544E2}"/>
    <dgm:cxn modelId="{17DD9260-59D6-43AB-9F94-008698268D16}" srcId="{9615AD3A-10E3-46F0-9AB9-7D48DC9F6089}" destId="{03442568-EDA2-483C-A0F0-C0BC5D7ED6E1}" srcOrd="0" destOrd="0" parTransId="{3E4DB50D-D54C-4D71-A311-1789E7B8FD36}" sibTransId="{EE818FAD-6961-4328-9FAB-38861F42830B}"/>
    <dgm:cxn modelId="{F0030B9C-51A0-47FE-8F8D-24A279C41005}" type="presOf" srcId="{50CF1148-1721-4353-89E1-B72484A3F617}" destId="{06064F62-6927-43D7-B95A-C9E82283695E}" srcOrd="0" destOrd="0" presId="urn:microsoft.com/office/officeart/2005/8/layout/cycle2"/>
    <dgm:cxn modelId="{A4962254-65E8-41D1-BA7D-699316DCA76F}" type="presOf" srcId="{7CB437E1-E0DE-4587-94E8-73B03D15AF6B}" destId="{6048056F-2646-44DD-8245-C35E083F469B}" srcOrd="0" destOrd="4" presId="urn:microsoft.com/office/officeart/2005/8/layout/cycle2"/>
    <dgm:cxn modelId="{1CB99E33-FAD4-4064-B91C-F7560E87BF31}" type="presOf" srcId="{EE818FAD-6961-4328-9FAB-38861F42830B}" destId="{81DECB94-9C8C-4A2F-B27E-A07B1284D5C6}" srcOrd="1" destOrd="0" presId="urn:microsoft.com/office/officeart/2005/8/layout/cycle2"/>
    <dgm:cxn modelId="{48F535D6-7712-455D-BCF3-8C8BFDB61AA9}" type="presOf" srcId="{B86CC77F-E68B-4B80-9A9B-F8D0C35988F7}" destId="{6048056F-2646-44DD-8245-C35E083F469B}" srcOrd="0" destOrd="1" presId="urn:microsoft.com/office/officeart/2005/8/layout/cycle2"/>
    <dgm:cxn modelId="{2269A839-FCC9-49BD-B19E-A33032CD78AD}" type="presOf" srcId="{EE818FAD-6961-4328-9FAB-38861F42830B}" destId="{ADCF7E18-1247-4594-A174-F4013677D63D}" srcOrd="0" destOrd="0" presId="urn:microsoft.com/office/officeart/2005/8/layout/cycle2"/>
    <dgm:cxn modelId="{94810C2E-AFDD-4F13-91E7-51B9B679F061}" srcId="{B86CC77F-E68B-4B80-9A9B-F8D0C35988F7}" destId="{99BE4ED8-40D5-4E57-A88A-79C1ABCF0298}" srcOrd="1" destOrd="0" parTransId="{1087DD46-776E-4947-916E-4875669994BD}" sibTransId="{DAA8DFB2-A00A-43BD-A5DC-2571B68F1365}"/>
    <dgm:cxn modelId="{ACF516E0-0025-4835-85AD-38581CABF349}" type="presParOf" srcId="{000DE5B8-1F5B-4634-B71C-726CBB0CD46B}" destId="{6048056F-2646-44DD-8245-C35E083F469B}" srcOrd="0" destOrd="0" presId="urn:microsoft.com/office/officeart/2005/8/layout/cycle2"/>
    <dgm:cxn modelId="{FEBAC142-2CC8-4910-85B5-A12C0BDE250B}" type="presParOf" srcId="{000DE5B8-1F5B-4634-B71C-726CBB0CD46B}" destId="{ADCF7E18-1247-4594-A174-F4013677D63D}" srcOrd="1" destOrd="0" presId="urn:microsoft.com/office/officeart/2005/8/layout/cycle2"/>
    <dgm:cxn modelId="{286A5C44-7516-4573-9654-9566A8B37F23}" type="presParOf" srcId="{ADCF7E18-1247-4594-A174-F4013677D63D}" destId="{81DECB94-9C8C-4A2F-B27E-A07B1284D5C6}" srcOrd="0" destOrd="0" presId="urn:microsoft.com/office/officeart/2005/8/layout/cycle2"/>
    <dgm:cxn modelId="{926E7986-B302-41AE-B81B-E3E7705FFE09}" type="presParOf" srcId="{000DE5B8-1F5B-4634-B71C-726CBB0CD46B}" destId="{C0B6D2F3-D879-4E49-B635-C75F2C4D9630}" srcOrd="2" destOrd="0" presId="urn:microsoft.com/office/officeart/2005/8/layout/cycle2"/>
    <dgm:cxn modelId="{A896E050-286F-4BEF-B70F-F8CD663E5AB9}" type="presParOf" srcId="{000DE5B8-1F5B-4634-B71C-726CBB0CD46B}" destId="{F834E797-64BD-424B-95E6-5B008E25A1B7}" srcOrd="3" destOrd="0" presId="urn:microsoft.com/office/officeart/2005/8/layout/cycle2"/>
    <dgm:cxn modelId="{CBD78B47-4713-43D2-A901-C39889862BA0}" type="presParOf" srcId="{F834E797-64BD-424B-95E6-5B008E25A1B7}" destId="{8AD762BF-7FE1-499C-9C57-334C3AB08CF3}" srcOrd="0" destOrd="0" presId="urn:microsoft.com/office/officeart/2005/8/layout/cycle2"/>
    <dgm:cxn modelId="{E0CDF873-BC3C-45E8-AFEA-F2A688404915}" type="presParOf" srcId="{000DE5B8-1F5B-4634-B71C-726CBB0CD46B}" destId="{92D18440-A7F2-407E-A583-631F70AEAF92}" srcOrd="4" destOrd="0" presId="urn:microsoft.com/office/officeart/2005/8/layout/cycle2"/>
    <dgm:cxn modelId="{956AAC72-4C24-430E-8FFF-319682F5BC14}" type="presParOf" srcId="{000DE5B8-1F5B-4634-B71C-726CBB0CD46B}" destId="{B5F5FB26-7491-4326-B56E-39FC6AF3EAD9}" srcOrd="5" destOrd="0" presId="urn:microsoft.com/office/officeart/2005/8/layout/cycle2"/>
    <dgm:cxn modelId="{7FE2D414-8F9A-4896-8390-9BA83F2487B1}" type="presParOf" srcId="{B5F5FB26-7491-4326-B56E-39FC6AF3EAD9}" destId="{F0082515-DF38-4FCA-84E4-036A8817DE98}" srcOrd="0" destOrd="0" presId="urn:microsoft.com/office/officeart/2005/8/layout/cycle2"/>
    <dgm:cxn modelId="{792824D4-328E-49DF-AAC2-0F791C4E4199}" type="presParOf" srcId="{000DE5B8-1F5B-4634-B71C-726CBB0CD46B}" destId="{06064F62-6927-43D7-B95A-C9E82283695E}" srcOrd="6" destOrd="0" presId="urn:microsoft.com/office/officeart/2005/8/layout/cycle2"/>
    <dgm:cxn modelId="{1E008410-6D99-409A-9635-BF21D5DDB832}" type="presParOf" srcId="{000DE5B8-1F5B-4634-B71C-726CBB0CD46B}" destId="{F9EFC3D4-45E6-4C8E-9E87-11749FA7C5F7}" srcOrd="7" destOrd="0" presId="urn:microsoft.com/office/officeart/2005/8/layout/cycle2"/>
    <dgm:cxn modelId="{E90A44F6-76EA-4F67-9FF1-B25EF7F7FC70}" type="presParOf" srcId="{F9EFC3D4-45E6-4C8E-9E87-11749FA7C5F7}" destId="{ADC1CF1C-1824-4D64-888C-0009782DA39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3" loCatId="pyramid" qsTypeId="urn:microsoft.com/office/officeart/2005/8/quickstyle/simple1" qsCatId="simple" csTypeId="urn:microsoft.com/office/officeart/2005/8/colors/accent1_5"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AAC7386F-37EE-4505-9808-95A4AF36480E}" type="pres">
      <dgm:prSet presAssocID="{DF2E92F6-2920-4277-9B7F-6066C4109F87}" presName="Name0" presStyleCnt="0">
        <dgm:presLayoutVars>
          <dgm:dir/>
          <dgm:animLvl val="lvl"/>
          <dgm:resizeHandles val="exact"/>
        </dgm:presLayoutVars>
      </dgm:prSet>
      <dgm:spPr/>
    </dgm:pt>
    <dgm:pt modelId="{5C34B7B5-AC38-493A-86C2-20D600CF82A1}" type="pres">
      <dgm:prSet presAssocID="{24DE1E24-439C-4103-A002-7C99D3187EA9}" presName="Name8" presStyleCnt="0"/>
      <dgm:spPr/>
    </dgm:pt>
    <dgm:pt modelId="{A504CB7D-2B43-4B83-BBB1-5B18DD9C4790}" type="pres">
      <dgm:prSet presAssocID="{24DE1E24-439C-4103-A002-7C99D3187EA9}" presName="level" presStyleLbl="node1" presStyleIdx="0" presStyleCnt="3">
        <dgm:presLayoutVars>
          <dgm:chMax val="1"/>
          <dgm:bulletEnabled val="1"/>
        </dgm:presLayoutVars>
      </dgm:prSet>
      <dgm:spPr/>
      <dgm:t>
        <a:bodyPr/>
        <a:lstStyle/>
        <a:p>
          <a:endParaRPr lang="en-US"/>
        </a:p>
      </dgm:t>
    </dgm:pt>
    <dgm:pt modelId="{121CBA6B-6E71-4DC7-BEF1-96E76B35ED92}" type="pres">
      <dgm:prSet presAssocID="{24DE1E24-439C-4103-A002-7C99D3187EA9}" presName="levelTx" presStyleLbl="revTx" presStyleIdx="0" presStyleCnt="0">
        <dgm:presLayoutVars>
          <dgm:chMax val="1"/>
          <dgm:bulletEnabled val="1"/>
        </dgm:presLayoutVars>
      </dgm:prSet>
      <dgm:spPr/>
      <dgm:t>
        <a:bodyPr/>
        <a:lstStyle/>
        <a:p>
          <a:endParaRPr lang="en-US"/>
        </a:p>
      </dgm:t>
    </dgm:pt>
    <dgm:pt modelId="{892AC990-E935-4540-A07B-B83B998593D4}" type="pres">
      <dgm:prSet presAssocID="{F11BDC32-D6BF-4DA9-8F04-E07C5D9BD025}" presName="Name8" presStyleCnt="0"/>
      <dgm:spPr/>
    </dgm:pt>
    <dgm:pt modelId="{7CE744AD-856D-4AF5-A53E-A29565032B18}" type="pres">
      <dgm:prSet presAssocID="{F11BDC32-D6BF-4DA9-8F04-E07C5D9BD025}" presName="level" presStyleLbl="node1" presStyleIdx="1" presStyleCnt="3">
        <dgm:presLayoutVars>
          <dgm:chMax val="1"/>
          <dgm:bulletEnabled val="1"/>
        </dgm:presLayoutVars>
      </dgm:prSet>
      <dgm:spPr/>
      <dgm:t>
        <a:bodyPr/>
        <a:lstStyle/>
        <a:p>
          <a:endParaRPr lang="en-US"/>
        </a:p>
      </dgm:t>
    </dgm:pt>
    <dgm:pt modelId="{59754B21-98AF-4B35-AAA5-864545A1C504}" type="pres">
      <dgm:prSet presAssocID="{F11BDC32-D6BF-4DA9-8F04-E07C5D9BD025}" presName="levelTx" presStyleLbl="revTx" presStyleIdx="0" presStyleCnt="0">
        <dgm:presLayoutVars>
          <dgm:chMax val="1"/>
          <dgm:bulletEnabled val="1"/>
        </dgm:presLayoutVars>
      </dgm:prSet>
      <dgm:spPr/>
      <dgm:t>
        <a:bodyPr/>
        <a:lstStyle/>
        <a:p>
          <a:endParaRPr lang="en-US"/>
        </a:p>
      </dgm:t>
    </dgm:pt>
    <dgm:pt modelId="{626056F2-84A7-4BA0-A918-775389EB81C0}" type="pres">
      <dgm:prSet presAssocID="{89471395-9F1A-4F03-8A91-E7FAF7FF8B09}" presName="Name8" presStyleCnt="0"/>
      <dgm:spPr/>
    </dgm:pt>
    <dgm:pt modelId="{38525B35-6872-43BD-8D7B-0E280DC08819}" type="pres">
      <dgm:prSet presAssocID="{89471395-9F1A-4F03-8A91-E7FAF7FF8B09}" presName="level" presStyleLbl="node1" presStyleIdx="2" presStyleCnt="3">
        <dgm:presLayoutVars>
          <dgm:chMax val="1"/>
          <dgm:bulletEnabled val="1"/>
        </dgm:presLayoutVars>
      </dgm:prSet>
      <dgm:spPr/>
      <dgm:t>
        <a:bodyPr/>
        <a:lstStyle/>
        <a:p>
          <a:endParaRPr lang="en-US"/>
        </a:p>
      </dgm:t>
    </dgm:pt>
    <dgm:pt modelId="{FBF90CC8-BD1A-4FA2-8821-7B99BC31E656}" type="pres">
      <dgm:prSet presAssocID="{89471395-9F1A-4F03-8A91-E7FAF7FF8B09}" presName="levelTx" presStyleLbl="revTx" presStyleIdx="0" presStyleCnt="0">
        <dgm:presLayoutVars>
          <dgm:chMax val="1"/>
          <dgm:bulletEnabled val="1"/>
        </dgm:presLayoutVars>
      </dgm:prSet>
      <dgm:spPr/>
      <dgm:t>
        <a:bodyPr/>
        <a:lstStyle/>
        <a:p>
          <a:endParaRPr lang="en-US"/>
        </a:p>
      </dgm:t>
    </dgm:pt>
  </dgm:ptLst>
  <dgm:cxnLst>
    <dgm:cxn modelId="{C5E1CE64-A7D8-4C8B-BB71-EC191A0D3B61}" type="presOf" srcId="{F11BDC32-D6BF-4DA9-8F04-E07C5D9BD025}" destId="{59754B21-98AF-4B35-AAA5-864545A1C504}" srcOrd="1" destOrd="0" presId="urn:microsoft.com/office/officeart/2005/8/layout/pyramid3"/>
    <dgm:cxn modelId="{5B446D50-D2D4-4F1E-87C5-5859CB075600}" type="presOf" srcId="{F11BDC32-D6BF-4DA9-8F04-E07C5D9BD025}" destId="{7CE744AD-856D-4AF5-A53E-A29565032B18}" srcOrd="0" destOrd="0" presId="urn:microsoft.com/office/officeart/2005/8/layout/pyramid3"/>
    <dgm:cxn modelId="{95C48C34-0B96-442E-BDAE-2E3EE26F73F2}" srcId="{DF2E92F6-2920-4277-9B7F-6066C4109F87}" destId="{89471395-9F1A-4F03-8A91-E7FAF7FF8B09}" srcOrd="2" destOrd="0" parTransId="{25494339-B438-4BC3-BA0F-017EBC15983F}" sibTransId="{A54333CE-5FA2-46E9-802B-579E532E589B}"/>
    <dgm:cxn modelId="{FD5A0ECD-DAB9-41A5-9D7B-1BA0C049538A}" type="presOf" srcId="{24DE1E24-439C-4103-A002-7C99D3187EA9}" destId="{121CBA6B-6E71-4DC7-BEF1-96E76B35ED92}" srcOrd="1" destOrd="0" presId="urn:microsoft.com/office/officeart/2005/8/layout/pyramid3"/>
    <dgm:cxn modelId="{9F4F5419-5985-41C7-BA95-5C154EF843FF}" type="presOf" srcId="{89471395-9F1A-4F03-8A91-E7FAF7FF8B09}" destId="{38525B35-6872-43BD-8D7B-0E280DC08819}" srcOrd="0" destOrd="0" presId="urn:microsoft.com/office/officeart/2005/8/layout/pyramid3"/>
    <dgm:cxn modelId="{A949703C-4CAE-41DB-91B6-94A86E652DF9}" type="presOf" srcId="{DF2E92F6-2920-4277-9B7F-6066C4109F87}" destId="{AAC7386F-37EE-4505-9808-95A4AF36480E}" srcOrd="0" destOrd="0" presId="urn:microsoft.com/office/officeart/2005/8/layout/pyramid3"/>
    <dgm:cxn modelId="{F253DD31-9062-4E49-9773-643DD7CAFCDE}" type="presOf" srcId="{89471395-9F1A-4F03-8A91-E7FAF7FF8B09}" destId="{FBF90CC8-BD1A-4FA2-8821-7B99BC31E656}" srcOrd="1" destOrd="0" presId="urn:microsoft.com/office/officeart/2005/8/layout/pyramid3"/>
    <dgm:cxn modelId="{BFFDF0F9-4411-4355-9CF8-7DF9605422A5}" type="presOf" srcId="{24DE1E24-439C-4103-A002-7C99D3187EA9}" destId="{A504CB7D-2B43-4B83-BBB1-5B18DD9C4790}" srcOrd="0" destOrd="0" presId="urn:microsoft.com/office/officeart/2005/8/layout/pyramid3"/>
    <dgm:cxn modelId="{D843707B-CEA8-469A-91B5-82ECA406F3CF}" srcId="{DF2E92F6-2920-4277-9B7F-6066C4109F87}" destId="{F11BDC32-D6BF-4DA9-8F04-E07C5D9BD025}" srcOrd="1" destOrd="0" parTransId="{009E50F3-D6AE-4158-AB18-0D7CD421391E}" sibTransId="{29BBE9DF-59F9-46D5-B638-563F047F5AB2}"/>
    <dgm:cxn modelId="{BA84FD81-3429-4FDB-9937-CD872945EF91}" srcId="{DF2E92F6-2920-4277-9B7F-6066C4109F87}" destId="{24DE1E24-439C-4103-A002-7C99D3187EA9}" srcOrd="0" destOrd="0" parTransId="{B59D9C1F-3EB6-4FA2-BD00-AD44BBAA30B1}" sibTransId="{1C773C83-718E-4EFA-958A-710FC917E7D0}"/>
    <dgm:cxn modelId="{4C84666F-1E3A-440D-A999-537A3518956D}" type="presParOf" srcId="{AAC7386F-37EE-4505-9808-95A4AF36480E}" destId="{5C34B7B5-AC38-493A-86C2-20D600CF82A1}" srcOrd="0" destOrd="0" presId="urn:microsoft.com/office/officeart/2005/8/layout/pyramid3"/>
    <dgm:cxn modelId="{551565B7-84D0-4093-ACBC-1D07C8A81F08}" type="presParOf" srcId="{5C34B7B5-AC38-493A-86C2-20D600CF82A1}" destId="{A504CB7D-2B43-4B83-BBB1-5B18DD9C4790}" srcOrd="0" destOrd="0" presId="urn:microsoft.com/office/officeart/2005/8/layout/pyramid3"/>
    <dgm:cxn modelId="{28BC98E2-8A78-4F8C-9554-85ED6BFD2484}" type="presParOf" srcId="{5C34B7B5-AC38-493A-86C2-20D600CF82A1}" destId="{121CBA6B-6E71-4DC7-BEF1-96E76B35ED92}" srcOrd="1" destOrd="0" presId="urn:microsoft.com/office/officeart/2005/8/layout/pyramid3"/>
    <dgm:cxn modelId="{C0D249EF-0341-4BF3-BD91-F3DD47B34D11}" type="presParOf" srcId="{AAC7386F-37EE-4505-9808-95A4AF36480E}" destId="{892AC990-E935-4540-A07B-B83B998593D4}" srcOrd="1" destOrd="0" presId="urn:microsoft.com/office/officeart/2005/8/layout/pyramid3"/>
    <dgm:cxn modelId="{59BE3D5F-4F6B-4DF8-B04E-12A2FFF113F1}" type="presParOf" srcId="{892AC990-E935-4540-A07B-B83B998593D4}" destId="{7CE744AD-856D-4AF5-A53E-A29565032B18}" srcOrd="0" destOrd="0" presId="urn:microsoft.com/office/officeart/2005/8/layout/pyramid3"/>
    <dgm:cxn modelId="{56015627-021F-435D-B1CE-1859B15DA810}" type="presParOf" srcId="{892AC990-E935-4540-A07B-B83B998593D4}" destId="{59754B21-98AF-4B35-AAA5-864545A1C504}" srcOrd="1" destOrd="0" presId="urn:microsoft.com/office/officeart/2005/8/layout/pyramid3"/>
    <dgm:cxn modelId="{130FF622-AB0B-41E9-8B35-09E12965041D}" type="presParOf" srcId="{AAC7386F-37EE-4505-9808-95A4AF36480E}" destId="{626056F2-84A7-4BA0-A918-775389EB81C0}" srcOrd="2" destOrd="0" presId="urn:microsoft.com/office/officeart/2005/8/layout/pyramid3"/>
    <dgm:cxn modelId="{11D43A19-D12E-4D01-BC4B-9F9DD67E82DF}" type="presParOf" srcId="{626056F2-84A7-4BA0-A918-775389EB81C0}" destId="{38525B35-6872-43BD-8D7B-0E280DC08819}" srcOrd="0" destOrd="0" presId="urn:microsoft.com/office/officeart/2005/8/layout/pyramid3"/>
    <dgm:cxn modelId="{A8CF083A-AC81-429B-9888-6AB53C0B4DE5}" type="presParOf" srcId="{626056F2-84A7-4BA0-A918-775389EB81C0}" destId="{FBF90CC8-BD1A-4FA2-8821-7B99BC31E656}"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8B7E9CE-156B-4920-A30E-029BC7A2E45D}" type="doc">
      <dgm:prSet loTypeId="urn:microsoft.com/office/officeart/2005/8/layout/equation2"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A8946908-42F8-49A8-8EA2-091E72EECAFC}" type="pres">
      <dgm:prSet presAssocID="{18B7E9CE-156B-4920-A30E-029BC7A2E45D}" presName="Name0" presStyleCnt="0">
        <dgm:presLayoutVars>
          <dgm:dir/>
          <dgm:resizeHandles val="exact"/>
        </dgm:presLayoutVars>
      </dgm:prSet>
      <dgm:spPr/>
      <dgm:t>
        <a:bodyPr/>
        <a:lstStyle/>
        <a:p>
          <a:endParaRPr lang="en-US"/>
        </a:p>
      </dgm:t>
    </dgm:pt>
    <dgm:pt modelId="{658E6765-86B4-4E5E-A680-4BADF76CF500}" type="pres">
      <dgm:prSet presAssocID="{18B7E9CE-156B-4920-A30E-029BC7A2E45D}" presName="vNodes" presStyleCnt="0"/>
      <dgm:spPr/>
    </dgm:pt>
    <dgm:pt modelId="{984B20A8-5857-4EC4-97A6-3A8162091FE7}" type="pres">
      <dgm:prSet presAssocID="{CAFA5F61-E092-40AF-A07B-9C563468766E}" presName="node" presStyleLbl="node1" presStyleIdx="0" presStyleCnt="4">
        <dgm:presLayoutVars>
          <dgm:bulletEnabled val="1"/>
        </dgm:presLayoutVars>
      </dgm:prSet>
      <dgm:spPr/>
      <dgm:t>
        <a:bodyPr/>
        <a:lstStyle/>
        <a:p>
          <a:endParaRPr lang="en-US"/>
        </a:p>
      </dgm:t>
    </dgm:pt>
    <dgm:pt modelId="{15BF0E0C-5ACE-4B09-AF79-0116B8559725}" type="pres">
      <dgm:prSet presAssocID="{7FDEEE0A-C25A-454A-8DE1-FF67279D0590}" presName="spacerT" presStyleCnt="0"/>
      <dgm:spPr/>
    </dgm:pt>
    <dgm:pt modelId="{4CF3EC13-728A-4576-95EE-9F9BDEBA4CF2}" type="pres">
      <dgm:prSet presAssocID="{7FDEEE0A-C25A-454A-8DE1-FF67279D0590}" presName="sibTrans" presStyleLbl="sibTrans2D1" presStyleIdx="0" presStyleCnt="3"/>
      <dgm:spPr/>
      <dgm:t>
        <a:bodyPr/>
        <a:lstStyle/>
        <a:p>
          <a:endParaRPr lang="en-US"/>
        </a:p>
      </dgm:t>
    </dgm:pt>
    <dgm:pt modelId="{8F287D56-2871-4C2E-8E0C-CA611BA16729}" type="pres">
      <dgm:prSet presAssocID="{7FDEEE0A-C25A-454A-8DE1-FF67279D0590}" presName="spacerB" presStyleCnt="0"/>
      <dgm:spPr/>
    </dgm:pt>
    <dgm:pt modelId="{C8115A13-1F3B-408B-B964-8300894A8B8B}" type="pres">
      <dgm:prSet presAssocID="{17124A6A-B55A-495B-8752-C4AF68F8E72E}" presName="node" presStyleLbl="node1" presStyleIdx="1" presStyleCnt="4">
        <dgm:presLayoutVars>
          <dgm:bulletEnabled val="1"/>
        </dgm:presLayoutVars>
      </dgm:prSet>
      <dgm:spPr/>
      <dgm:t>
        <a:bodyPr/>
        <a:lstStyle/>
        <a:p>
          <a:endParaRPr lang="en-US"/>
        </a:p>
      </dgm:t>
    </dgm:pt>
    <dgm:pt modelId="{025408A8-E84A-459C-9294-FAAA960ABC57}" type="pres">
      <dgm:prSet presAssocID="{4BD6577E-8005-4E3B-8963-DC65EC432AD2}" presName="spacerT" presStyleCnt="0"/>
      <dgm:spPr/>
    </dgm:pt>
    <dgm:pt modelId="{8C255C95-725D-4F22-A38E-8CF25C10ADE9}" type="pres">
      <dgm:prSet presAssocID="{4BD6577E-8005-4E3B-8963-DC65EC432AD2}" presName="sibTrans" presStyleLbl="sibTrans2D1" presStyleIdx="1" presStyleCnt="3"/>
      <dgm:spPr/>
      <dgm:t>
        <a:bodyPr/>
        <a:lstStyle/>
        <a:p>
          <a:endParaRPr lang="en-US"/>
        </a:p>
      </dgm:t>
    </dgm:pt>
    <dgm:pt modelId="{A89844B5-6B26-4CB4-B903-B40306510D96}" type="pres">
      <dgm:prSet presAssocID="{4BD6577E-8005-4E3B-8963-DC65EC432AD2}" presName="spacerB" presStyleCnt="0"/>
      <dgm:spPr/>
    </dgm:pt>
    <dgm:pt modelId="{0E30C02C-FD6A-4665-BB5A-DA8EB01BAAC8}" type="pres">
      <dgm:prSet presAssocID="{E7CCCF2C-9CA3-4251-B8CF-F52B5C0C78EB}" presName="node" presStyleLbl="node1" presStyleIdx="2" presStyleCnt="4">
        <dgm:presLayoutVars>
          <dgm:bulletEnabled val="1"/>
        </dgm:presLayoutVars>
      </dgm:prSet>
      <dgm:spPr/>
      <dgm:t>
        <a:bodyPr/>
        <a:lstStyle/>
        <a:p>
          <a:endParaRPr lang="en-US"/>
        </a:p>
      </dgm:t>
    </dgm:pt>
    <dgm:pt modelId="{02AF22FC-DF26-45F0-8C39-82850B91801A}" type="pres">
      <dgm:prSet presAssocID="{18B7E9CE-156B-4920-A30E-029BC7A2E45D}" presName="sibTransLast" presStyleLbl="sibTrans2D1" presStyleIdx="2" presStyleCnt="3"/>
      <dgm:spPr/>
      <dgm:t>
        <a:bodyPr/>
        <a:lstStyle/>
        <a:p>
          <a:endParaRPr lang="en-US"/>
        </a:p>
      </dgm:t>
    </dgm:pt>
    <dgm:pt modelId="{88AB97AB-B918-4122-AF44-BEE83726F964}" type="pres">
      <dgm:prSet presAssocID="{18B7E9CE-156B-4920-A30E-029BC7A2E45D}" presName="connectorText" presStyleLbl="sibTrans2D1" presStyleIdx="2" presStyleCnt="3"/>
      <dgm:spPr/>
      <dgm:t>
        <a:bodyPr/>
        <a:lstStyle/>
        <a:p>
          <a:endParaRPr lang="en-US"/>
        </a:p>
      </dgm:t>
    </dgm:pt>
    <dgm:pt modelId="{60913460-2B49-46D7-855A-40884FBF6EA8}" type="pres">
      <dgm:prSet presAssocID="{18B7E9CE-156B-4920-A30E-029BC7A2E45D}" presName="lastNode" presStyleLbl="node1" presStyleIdx="3" presStyleCnt="4">
        <dgm:presLayoutVars>
          <dgm:bulletEnabled val="1"/>
        </dgm:presLayoutVars>
      </dgm:prSet>
      <dgm:spPr/>
      <dgm:t>
        <a:bodyPr/>
        <a:lstStyle/>
        <a:p>
          <a:endParaRPr lang="en-US"/>
        </a:p>
      </dgm:t>
    </dgm:pt>
  </dgm:ptLst>
  <dgm:cxnLst>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317EC176-EB9A-4E6A-B296-02518062F589}" type="presOf" srcId="{CAFA5F61-E092-40AF-A07B-9C563468766E}" destId="{984B20A8-5857-4EC4-97A6-3A8162091FE7}" srcOrd="0" destOrd="0" presId="urn:microsoft.com/office/officeart/2005/8/layout/equation2"/>
    <dgm:cxn modelId="{590A9F42-D174-4D26-BAD5-1C18AC3AEB64}" type="presOf" srcId="{17124A6A-B55A-495B-8752-C4AF68F8E72E}" destId="{C8115A13-1F3B-408B-B964-8300894A8B8B}" srcOrd="0" destOrd="0" presId="urn:microsoft.com/office/officeart/2005/8/layout/equation2"/>
    <dgm:cxn modelId="{ABBBADDA-2941-4BF5-988A-27D889C63C6E}" type="presOf" srcId="{52573818-8EC3-4932-B111-2B857E320737}" destId="{02AF22FC-DF26-45F0-8C39-82850B91801A}" srcOrd="0" destOrd="0" presId="urn:microsoft.com/office/officeart/2005/8/layout/equation2"/>
    <dgm:cxn modelId="{A1F37947-B7B8-4AB8-95DA-C36028EB4001}" srcId="{18B7E9CE-156B-4920-A30E-029BC7A2E45D}" destId="{CAFA5F61-E092-40AF-A07B-9C563468766E}" srcOrd="0" destOrd="0" parTransId="{A0DA91F0-536B-4DF9-9E43-909111A25528}" sibTransId="{7FDEEE0A-C25A-454A-8DE1-FF67279D0590}"/>
    <dgm:cxn modelId="{5D815885-D9F2-494E-99FE-C81B3CFCF737}" type="presOf" srcId="{4BD6577E-8005-4E3B-8963-DC65EC432AD2}" destId="{8C255C95-725D-4F22-A38E-8CF25C10ADE9}" srcOrd="0" destOrd="0" presId="urn:microsoft.com/office/officeart/2005/8/layout/equation2"/>
    <dgm:cxn modelId="{6DEA4161-0D18-4459-9679-2D52F9CD7AE3}" srcId="{18B7E9CE-156B-4920-A30E-029BC7A2E45D}" destId="{A0DAB7FF-D500-499A-8A04-863D7D51D5C2}" srcOrd="3" destOrd="0" parTransId="{DB916EAF-07B6-4091-A21B-E864B5C2C851}" sibTransId="{6514D2D7-CDA4-45F4-8126-B1AC5B29598B}"/>
    <dgm:cxn modelId="{F35D525F-C131-439F-B080-CC1ACEB7660D}" type="presOf" srcId="{52573818-8EC3-4932-B111-2B857E320737}" destId="{88AB97AB-B918-4122-AF44-BEE83726F964}" srcOrd="1" destOrd="0" presId="urn:microsoft.com/office/officeart/2005/8/layout/equation2"/>
    <dgm:cxn modelId="{73FCFEF2-8D48-4C74-93C0-72826ACD4963}" type="presOf" srcId="{18B7E9CE-156B-4920-A30E-029BC7A2E45D}" destId="{A8946908-42F8-49A8-8EA2-091E72EECAFC}" srcOrd="0" destOrd="0" presId="urn:microsoft.com/office/officeart/2005/8/layout/equation2"/>
    <dgm:cxn modelId="{EE8E98D8-EBAC-4ABD-A220-0F01112E027C}" type="presOf" srcId="{E7CCCF2C-9CA3-4251-B8CF-F52B5C0C78EB}" destId="{0E30C02C-FD6A-4665-BB5A-DA8EB01BAAC8}" srcOrd="0" destOrd="0" presId="urn:microsoft.com/office/officeart/2005/8/layout/equation2"/>
    <dgm:cxn modelId="{5B7FF9F2-01CE-44AC-A0A8-88058CD365A1}" type="presOf" srcId="{7FDEEE0A-C25A-454A-8DE1-FF67279D0590}" destId="{4CF3EC13-728A-4576-95EE-9F9BDEBA4CF2}" srcOrd="0" destOrd="0" presId="urn:microsoft.com/office/officeart/2005/8/layout/equation2"/>
    <dgm:cxn modelId="{9C7C90B2-FDFA-4FD7-83C9-8C6BD2E87C55}" type="presOf" srcId="{A0DAB7FF-D500-499A-8A04-863D7D51D5C2}" destId="{60913460-2B49-46D7-855A-40884FBF6EA8}" srcOrd="0" destOrd="0" presId="urn:microsoft.com/office/officeart/2005/8/layout/equation2"/>
    <dgm:cxn modelId="{9223B1FA-5974-4294-80B1-3CDE11FF15C7}" type="presParOf" srcId="{A8946908-42F8-49A8-8EA2-091E72EECAFC}" destId="{658E6765-86B4-4E5E-A680-4BADF76CF500}" srcOrd="0" destOrd="0" presId="urn:microsoft.com/office/officeart/2005/8/layout/equation2"/>
    <dgm:cxn modelId="{A64CFB77-8689-4A3A-9AB9-AEB9C3CE649E}" type="presParOf" srcId="{658E6765-86B4-4E5E-A680-4BADF76CF500}" destId="{984B20A8-5857-4EC4-97A6-3A8162091FE7}" srcOrd="0" destOrd="0" presId="urn:microsoft.com/office/officeart/2005/8/layout/equation2"/>
    <dgm:cxn modelId="{E86C2535-60E9-46CD-816B-AEF207A852CD}" type="presParOf" srcId="{658E6765-86B4-4E5E-A680-4BADF76CF500}" destId="{15BF0E0C-5ACE-4B09-AF79-0116B8559725}" srcOrd="1" destOrd="0" presId="urn:microsoft.com/office/officeart/2005/8/layout/equation2"/>
    <dgm:cxn modelId="{F9CD524B-E971-4E0B-8B54-8EE035F3708B}" type="presParOf" srcId="{658E6765-86B4-4E5E-A680-4BADF76CF500}" destId="{4CF3EC13-728A-4576-95EE-9F9BDEBA4CF2}" srcOrd="2" destOrd="0" presId="urn:microsoft.com/office/officeart/2005/8/layout/equation2"/>
    <dgm:cxn modelId="{B48C7C94-39EC-407E-8C4E-68AF03D9F05A}" type="presParOf" srcId="{658E6765-86B4-4E5E-A680-4BADF76CF500}" destId="{8F287D56-2871-4C2E-8E0C-CA611BA16729}" srcOrd="3" destOrd="0" presId="urn:microsoft.com/office/officeart/2005/8/layout/equation2"/>
    <dgm:cxn modelId="{BF21546B-3248-4938-A5DA-873FA6AE6B50}" type="presParOf" srcId="{658E6765-86B4-4E5E-A680-4BADF76CF500}" destId="{C8115A13-1F3B-408B-B964-8300894A8B8B}" srcOrd="4" destOrd="0" presId="urn:microsoft.com/office/officeart/2005/8/layout/equation2"/>
    <dgm:cxn modelId="{8A7A37F0-860C-408D-87D8-13F520D47E7D}" type="presParOf" srcId="{658E6765-86B4-4E5E-A680-4BADF76CF500}" destId="{025408A8-E84A-459C-9294-FAAA960ABC57}" srcOrd="5" destOrd="0" presId="urn:microsoft.com/office/officeart/2005/8/layout/equation2"/>
    <dgm:cxn modelId="{026555D7-2877-4775-97B9-E28388AA55FF}" type="presParOf" srcId="{658E6765-86B4-4E5E-A680-4BADF76CF500}" destId="{8C255C95-725D-4F22-A38E-8CF25C10ADE9}" srcOrd="6" destOrd="0" presId="urn:microsoft.com/office/officeart/2005/8/layout/equation2"/>
    <dgm:cxn modelId="{DC4F2AEE-F631-4C2E-B4AC-55B31E5CD7BB}" type="presParOf" srcId="{658E6765-86B4-4E5E-A680-4BADF76CF500}" destId="{A89844B5-6B26-4CB4-B903-B40306510D96}" srcOrd="7" destOrd="0" presId="urn:microsoft.com/office/officeart/2005/8/layout/equation2"/>
    <dgm:cxn modelId="{9D85B099-0DD9-435B-A887-AEFB2CFF9F1C}" type="presParOf" srcId="{658E6765-86B4-4E5E-A680-4BADF76CF500}" destId="{0E30C02C-FD6A-4665-BB5A-DA8EB01BAAC8}" srcOrd="8" destOrd="0" presId="urn:microsoft.com/office/officeart/2005/8/layout/equation2"/>
    <dgm:cxn modelId="{8D662C94-C07D-49EF-9EFE-56AF4ED07437}" type="presParOf" srcId="{A8946908-42F8-49A8-8EA2-091E72EECAFC}" destId="{02AF22FC-DF26-45F0-8C39-82850B91801A}" srcOrd="1" destOrd="0" presId="urn:microsoft.com/office/officeart/2005/8/layout/equation2"/>
    <dgm:cxn modelId="{3AD7DDD0-64ED-4BFD-BF8F-8C718BCBF46E}" type="presParOf" srcId="{02AF22FC-DF26-45F0-8C39-82850B91801A}" destId="{88AB97AB-B918-4122-AF44-BEE83726F964}" srcOrd="0" destOrd="0" presId="urn:microsoft.com/office/officeart/2005/8/layout/equation2"/>
    <dgm:cxn modelId="{31A0C08E-23B8-4AD3-9476-DA66FB6A1017}" type="presParOf" srcId="{A8946908-42F8-49A8-8EA2-091E72EECAFC}" destId="{60913460-2B49-46D7-855A-40884FBF6EA8}"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4EEA7C-99B9-4DC6-9108-CE1C360BC813}" type="doc">
      <dgm:prSet loTypeId="urn:microsoft.com/office/officeart/2005/8/layout/arrow2" loCatId="process" qsTypeId="urn:microsoft.com/office/officeart/2005/8/quickstyle/simple1" qsCatId="simple" csTypeId="urn:microsoft.com/office/officeart/2005/8/colors/accent6_4" csCatId="accent6" phldr="1"/>
      <dgm:spPr/>
    </dgm:pt>
    <dgm:pt modelId="{3C2AB7FD-9861-414B-B67D-1F89A7B7A586}">
      <dgm:prSet phldrT="[Text]"/>
      <dgm:spPr/>
      <dgm:t>
        <a:bodyPr/>
        <a:lstStyle/>
        <a:p>
          <a:r>
            <a:rPr lang="en-US" dirty="0"/>
            <a:t>Step 1</a:t>
          </a:r>
        </a:p>
      </dgm:t>
    </dgm:pt>
    <dgm:pt modelId="{43156C09-F685-4FE2-B566-6D0859FC51F4}" type="parTrans" cxnId="{345BB468-AEFA-4F98-BBE1-403FD2F19EA0}">
      <dgm:prSet/>
      <dgm:spPr/>
      <dgm:t>
        <a:bodyPr/>
        <a:lstStyle/>
        <a:p>
          <a:endParaRPr lang="en-US"/>
        </a:p>
      </dgm:t>
    </dgm:pt>
    <dgm:pt modelId="{11046B5E-D255-45AB-B329-F3D252861972}" type="sibTrans" cxnId="{345BB468-AEFA-4F98-BBE1-403FD2F19EA0}">
      <dgm:prSet/>
      <dgm:spPr/>
      <dgm:t>
        <a:bodyPr/>
        <a:lstStyle/>
        <a:p>
          <a:endParaRPr lang="en-US"/>
        </a:p>
      </dgm:t>
    </dgm:pt>
    <dgm:pt modelId="{4DA9998C-E05B-4779-9BC2-4A56C241D2D0}">
      <dgm:prSet phldrT="[Text]"/>
      <dgm:spPr/>
      <dgm:t>
        <a:bodyPr/>
        <a:lstStyle/>
        <a:p>
          <a:r>
            <a:rPr lang="en-US" dirty="0"/>
            <a:t>Step 2</a:t>
          </a:r>
        </a:p>
      </dgm:t>
    </dgm:pt>
    <dgm:pt modelId="{FF08E94F-C518-493C-B954-53C5F9E554CE}" type="parTrans" cxnId="{95A39811-BB9F-40D6-80F4-A0B737C980BA}">
      <dgm:prSet/>
      <dgm:spPr/>
      <dgm:t>
        <a:bodyPr/>
        <a:lstStyle/>
        <a:p>
          <a:endParaRPr lang="en-US"/>
        </a:p>
      </dgm:t>
    </dgm:pt>
    <dgm:pt modelId="{58A1A6A7-E6E5-49FB-A162-740229470974}" type="sibTrans" cxnId="{95A39811-BB9F-40D6-80F4-A0B737C980BA}">
      <dgm:prSet/>
      <dgm:spPr/>
      <dgm:t>
        <a:bodyPr/>
        <a:lstStyle/>
        <a:p>
          <a:endParaRPr lang="en-US"/>
        </a:p>
      </dgm:t>
    </dgm:pt>
    <dgm:pt modelId="{C9F5F2FF-625A-426A-8673-E1E63D248ED0}">
      <dgm:prSet phldrT="[Text]"/>
      <dgm:spPr/>
      <dgm:t>
        <a:bodyPr/>
        <a:lstStyle/>
        <a:p>
          <a:r>
            <a:rPr lang="en-US" dirty="0"/>
            <a:t>Step 4</a:t>
          </a:r>
        </a:p>
      </dgm:t>
    </dgm:pt>
    <dgm:pt modelId="{8FB0A30F-638A-4214-8AE7-CAEFCB851132}" type="parTrans" cxnId="{32EBC6F4-1D4D-46C8-99D1-3FD4C43E7602}">
      <dgm:prSet/>
      <dgm:spPr/>
      <dgm:t>
        <a:bodyPr/>
        <a:lstStyle/>
        <a:p>
          <a:endParaRPr lang="en-US"/>
        </a:p>
      </dgm:t>
    </dgm:pt>
    <dgm:pt modelId="{E77EA444-4EAF-4DDE-B25C-CB6BDFFB2946}" type="sibTrans" cxnId="{32EBC6F4-1D4D-46C8-99D1-3FD4C43E7602}">
      <dgm:prSet/>
      <dgm:spPr/>
      <dgm:t>
        <a:bodyPr/>
        <a:lstStyle/>
        <a:p>
          <a:endParaRPr lang="en-US"/>
        </a:p>
      </dgm:t>
    </dgm:pt>
    <dgm:pt modelId="{AFB06FDF-F6D4-4C9B-8060-CBFC6E036F80}" type="pres">
      <dgm:prSet presAssocID="{784EEA7C-99B9-4DC6-9108-CE1C360BC813}" presName="arrowDiagram" presStyleCnt="0">
        <dgm:presLayoutVars>
          <dgm:chMax val="5"/>
          <dgm:dir/>
          <dgm:resizeHandles val="exact"/>
        </dgm:presLayoutVars>
      </dgm:prSet>
      <dgm:spPr/>
    </dgm:pt>
    <dgm:pt modelId="{868F9758-F0B2-4E59-A3ED-52ABF2D610DB}" type="pres">
      <dgm:prSet presAssocID="{784EEA7C-99B9-4DC6-9108-CE1C360BC813}" presName="arrow" presStyleLbl="bgShp" presStyleIdx="0" presStyleCnt="1" custLinFactNeighborX="-6699" custLinFactNeighborY="31100"/>
      <dgm:spPr/>
    </dgm:pt>
    <dgm:pt modelId="{089A5CD4-542F-4013-A47E-FE4D982C6F90}" type="pres">
      <dgm:prSet presAssocID="{784EEA7C-99B9-4DC6-9108-CE1C360BC813}" presName="arrowDiagram3" presStyleCnt="0"/>
      <dgm:spPr/>
    </dgm:pt>
    <dgm:pt modelId="{B177F002-C0E3-4F9F-90FC-267225402D66}" type="pres">
      <dgm:prSet presAssocID="{3C2AB7FD-9861-414B-B67D-1F89A7B7A586}" presName="bullet3a" presStyleLbl="node1" presStyleIdx="0" presStyleCnt="3"/>
      <dgm:spPr/>
    </dgm:pt>
    <dgm:pt modelId="{7AFB628E-42D3-464A-9707-FD305F9F101D}" type="pres">
      <dgm:prSet presAssocID="{3C2AB7FD-9861-414B-B67D-1F89A7B7A586}" presName="textBox3a" presStyleLbl="revTx" presStyleIdx="0" presStyleCnt="3">
        <dgm:presLayoutVars>
          <dgm:bulletEnabled val="1"/>
        </dgm:presLayoutVars>
      </dgm:prSet>
      <dgm:spPr/>
      <dgm:t>
        <a:bodyPr/>
        <a:lstStyle/>
        <a:p>
          <a:endParaRPr lang="en-US"/>
        </a:p>
      </dgm:t>
    </dgm:pt>
    <dgm:pt modelId="{25AE9496-24AB-4116-A4A3-32A44C7968D7}" type="pres">
      <dgm:prSet presAssocID="{4DA9998C-E05B-4779-9BC2-4A56C241D2D0}" presName="bullet3b" presStyleLbl="node1" presStyleIdx="1" presStyleCnt="3"/>
      <dgm:spPr/>
    </dgm:pt>
    <dgm:pt modelId="{0FBFA954-81D2-4793-842C-927E0E450F25}" type="pres">
      <dgm:prSet presAssocID="{4DA9998C-E05B-4779-9BC2-4A56C241D2D0}" presName="textBox3b" presStyleLbl="revTx" presStyleIdx="1" presStyleCnt="3">
        <dgm:presLayoutVars>
          <dgm:bulletEnabled val="1"/>
        </dgm:presLayoutVars>
      </dgm:prSet>
      <dgm:spPr/>
      <dgm:t>
        <a:bodyPr/>
        <a:lstStyle/>
        <a:p>
          <a:endParaRPr lang="en-US"/>
        </a:p>
      </dgm:t>
    </dgm:pt>
    <dgm:pt modelId="{E4E859CB-E13C-4D94-9B25-5B93C11C7AA7}" type="pres">
      <dgm:prSet presAssocID="{C9F5F2FF-625A-426A-8673-E1E63D248ED0}" presName="bullet3c" presStyleLbl="node1" presStyleIdx="2" presStyleCnt="3"/>
      <dgm:spPr/>
    </dgm:pt>
    <dgm:pt modelId="{60A95FD8-6A03-4321-B394-10D442ADB3AB}" type="pres">
      <dgm:prSet presAssocID="{C9F5F2FF-625A-426A-8673-E1E63D248ED0}" presName="textBox3c" presStyleLbl="revTx" presStyleIdx="2" presStyleCnt="3">
        <dgm:presLayoutVars>
          <dgm:bulletEnabled val="1"/>
        </dgm:presLayoutVars>
      </dgm:prSet>
      <dgm:spPr/>
      <dgm:t>
        <a:bodyPr/>
        <a:lstStyle/>
        <a:p>
          <a:endParaRPr lang="en-US"/>
        </a:p>
      </dgm:t>
    </dgm:pt>
  </dgm:ptLst>
  <dgm:cxnLst>
    <dgm:cxn modelId="{32EBC6F4-1D4D-46C8-99D1-3FD4C43E7602}" srcId="{784EEA7C-99B9-4DC6-9108-CE1C360BC813}" destId="{C9F5F2FF-625A-426A-8673-E1E63D248ED0}" srcOrd="2" destOrd="0" parTransId="{8FB0A30F-638A-4214-8AE7-CAEFCB851132}" sibTransId="{E77EA444-4EAF-4DDE-B25C-CB6BDFFB2946}"/>
    <dgm:cxn modelId="{92B11736-7C2F-4709-A0C2-9EEB460200CB}" type="presOf" srcId="{4DA9998C-E05B-4779-9BC2-4A56C241D2D0}" destId="{0FBFA954-81D2-4793-842C-927E0E450F25}" srcOrd="0" destOrd="0" presId="urn:microsoft.com/office/officeart/2005/8/layout/arrow2"/>
    <dgm:cxn modelId="{8A93618A-459E-407E-8E06-3E96842A18BF}" type="presOf" srcId="{784EEA7C-99B9-4DC6-9108-CE1C360BC813}" destId="{AFB06FDF-F6D4-4C9B-8060-CBFC6E036F80}" srcOrd="0" destOrd="0" presId="urn:microsoft.com/office/officeart/2005/8/layout/arrow2"/>
    <dgm:cxn modelId="{95A39811-BB9F-40D6-80F4-A0B737C980BA}" srcId="{784EEA7C-99B9-4DC6-9108-CE1C360BC813}" destId="{4DA9998C-E05B-4779-9BC2-4A56C241D2D0}" srcOrd="1" destOrd="0" parTransId="{FF08E94F-C518-493C-B954-53C5F9E554CE}" sibTransId="{58A1A6A7-E6E5-49FB-A162-740229470974}"/>
    <dgm:cxn modelId="{345BB468-AEFA-4F98-BBE1-403FD2F19EA0}" srcId="{784EEA7C-99B9-4DC6-9108-CE1C360BC813}" destId="{3C2AB7FD-9861-414B-B67D-1F89A7B7A586}" srcOrd="0" destOrd="0" parTransId="{43156C09-F685-4FE2-B566-6D0859FC51F4}" sibTransId="{11046B5E-D255-45AB-B329-F3D252861972}"/>
    <dgm:cxn modelId="{67544ED0-C374-481C-A5EA-5C63D834178D}" type="presOf" srcId="{C9F5F2FF-625A-426A-8673-E1E63D248ED0}" destId="{60A95FD8-6A03-4321-B394-10D442ADB3AB}" srcOrd="0" destOrd="0" presId="urn:microsoft.com/office/officeart/2005/8/layout/arrow2"/>
    <dgm:cxn modelId="{7EAB105D-1229-4305-9EAD-D49416D93E1E}" type="presOf" srcId="{3C2AB7FD-9861-414B-B67D-1F89A7B7A586}" destId="{7AFB628E-42D3-464A-9707-FD305F9F101D}" srcOrd="0" destOrd="0" presId="urn:microsoft.com/office/officeart/2005/8/layout/arrow2"/>
    <dgm:cxn modelId="{CED4D4A8-C286-4976-90E4-465B1A5928C6}" type="presParOf" srcId="{AFB06FDF-F6D4-4C9B-8060-CBFC6E036F80}" destId="{868F9758-F0B2-4E59-A3ED-52ABF2D610DB}" srcOrd="0" destOrd="0" presId="urn:microsoft.com/office/officeart/2005/8/layout/arrow2"/>
    <dgm:cxn modelId="{5C1D994B-F61E-4776-917F-9678E501F772}" type="presParOf" srcId="{AFB06FDF-F6D4-4C9B-8060-CBFC6E036F80}" destId="{089A5CD4-542F-4013-A47E-FE4D982C6F90}" srcOrd="1" destOrd="0" presId="urn:microsoft.com/office/officeart/2005/8/layout/arrow2"/>
    <dgm:cxn modelId="{F45DB6A4-83F9-43B3-BD4D-50C5B6A76C04}" type="presParOf" srcId="{089A5CD4-542F-4013-A47E-FE4D982C6F90}" destId="{B177F002-C0E3-4F9F-90FC-267225402D66}" srcOrd="0" destOrd="0" presId="urn:microsoft.com/office/officeart/2005/8/layout/arrow2"/>
    <dgm:cxn modelId="{DFF4E10F-6755-4694-A025-14077D470E90}" type="presParOf" srcId="{089A5CD4-542F-4013-A47E-FE4D982C6F90}" destId="{7AFB628E-42D3-464A-9707-FD305F9F101D}" srcOrd="1" destOrd="0" presId="urn:microsoft.com/office/officeart/2005/8/layout/arrow2"/>
    <dgm:cxn modelId="{4F12D382-43DE-4C52-A3D8-0BE2603D8111}" type="presParOf" srcId="{089A5CD4-542F-4013-A47E-FE4D982C6F90}" destId="{25AE9496-24AB-4116-A4A3-32A44C7968D7}" srcOrd="2" destOrd="0" presId="urn:microsoft.com/office/officeart/2005/8/layout/arrow2"/>
    <dgm:cxn modelId="{BC2DCE85-F960-4548-A4E5-E231BEE63B8F}" type="presParOf" srcId="{089A5CD4-542F-4013-A47E-FE4D982C6F90}" destId="{0FBFA954-81D2-4793-842C-927E0E450F25}" srcOrd="3" destOrd="0" presId="urn:microsoft.com/office/officeart/2005/8/layout/arrow2"/>
    <dgm:cxn modelId="{96A14BEE-E91C-4BD5-A0BB-F491B6144029}" type="presParOf" srcId="{089A5CD4-542F-4013-A47E-FE4D982C6F90}" destId="{E4E859CB-E13C-4D94-9B25-5B93C11C7AA7}" srcOrd="4" destOrd="0" presId="urn:microsoft.com/office/officeart/2005/8/layout/arrow2"/>
    <dgm:cxn modelId="{B9C643C3-75D9-457F-B9FE-FA8C7CC56F0B}" type="presParOf" srcId="{089A5CD4-542F-4013-A47E-FE4D982C6F90}" destId="{60A95FD8-6A03-4321-B394-10D442ADB3AB}"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E6197C-8121-41B2-8616-3570FDDA0D74}" type="doc">
      <dgm:prSet loTypeId="urn:microsoft.com/office/officeart/2005/8/layout/vList3#1" loCatId="list" qsTypeId="urn:microsoft.com/office/officeart/2005/8/quickstyle/simple1" qsCatId="simple" csTypeId="urn:microsoft.com/office/officeart/2005/8/colors/accent1_2" csCatId="accent1"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810DE53C-18D6-4691-AD20-048EED670794}" type="pres">
      <dgm:prSet presAssocID="{54E6197C-8121-41B2-8616-3570FDDA0D74}" presName="linearFlow" presStyleCnt="0">
        <dgm:presLayoutVars>
          <dgm:dir/>
          <dgm:resizeHandles val="exact"/>
        </dgm:presLayoutVars>
      </dgm:prSet>
      <dgm:spPr/>
    </dgm:pt>
    <dgm:pt modelId="{E57420E3-753C-4A41-B1E5-C15C196D0496}" type="pres">
      <dgm:prSet presAssocID="{F3E597B6-77B2-4A12-9C73-4C88FD28D5FA}" presName="composite" presStyleCnt="0"/>
      <dgm:spPr/>
    </dgm:pt>
    <dgm:pt modelId="{E28950B4-1780-4D53-85C2-2E38821A4283}" type="pres">
      <dgm:prSet presAssocID="{F3E597B6-77B2-4A12-9C73-4C88FD28D5FA}" presName="imgShp" presStyleLbl="fgImgPlace1" presStyleIdx="0" presStyleCnt="3"/>
      <dgm:spPr/>
    </dgm:pt>
    <dgm:pt modelId="{FBEA9993-DCD3-4CF2-84B9-06AEAF346523}" type="pres">
      <dgm:prSet presAssocID="{F3E597B6-77B2-4A12-9C73-4C88FD28D5FA}" presName="txShp" presStyleLbl="node1" presStyleIdx="0" presStyleCnt="3">
        <dgm:presLayoutVars>
          <dgm:bulletEnabled val="1"/>
        </dgm:presLayoutVars>
      </dgm:prSet>
      <dgm:spPr/>
      <dgm:t>
        <a:bodyPr/>
        <a:lstStyle/>
        <a:p>
          <a:endParaRPr lang="en-US"/>
        </a:p>
      </dgm:t>
    </dgm:pt>
    <dgm:pt modelId="{963CB719-B8B1-4644-B27F-4075D664DAD1}" type="pres">
      <dgm:prSet presAssocID="{7CCCEB45-B1A7-4422-9E88-2D11554F1862}" presName="spacing" presStyleCnt="0"/>
      <dgm:spPr/>
    </dgm:pt>
    <dgm:pt modelId="{B7F73F16-E253-4DAE-BB9A-662634C75078}" type="pres">
      <dgm:prSet presAssocID="{1C2CF5D3-8AC5-4062-AF30-9C7A675501FA}" presName="composite" presStyleCnt="0"/>
      <dgm:spPr/>
    </dgm:pt>
    <dgm:pt modelId="{6F0705AB-79AF-42A9-B608-46D9793E12D4}" type="pres">
      <dgm:prSet presAssocID="{1C2CF5D3-8AC5-4062-AF30-9C7A675501FA}" presName="imgShp" presStyleLbl="fgImgPlace1" presStyleIdx="1" presStyleCnt="3"/>
      <dgm:spPr/>
    </dgm:pt>
    <dgm:pt modelId="{09BECFCB-26B1-4C63-9F24-64C7649C2422}" type="pres">
      <dgm:prSet presAssocID="{1C2CF5D3-8AC5-4062-AF30-9C7A675501FA}" presName="txShp" presStyleLbl="node1" presStyleIdx="1" presStyleCnt="3">
        <dgm:presLayoutVars>
          <dgm:bulletEnabled val="1"/>
        </dgm:presLayoutVars>
      </dgm:prSet>
      <dgm:spPr/>
      <dgm:t>
        <a:bodyPr/>
        <a:lstStyle/>
        <a:p>
          <a:endParaRPr lang="en-US"/>
        </a:p>
      </dgm:t>
    </dgm:pt>
    <dgm:pt modelId="{DE1B755C-0A29-4BC4-AA2A-79D4DF0FC6B6}" type="pres">
      <dgm:prSet presAssocID="{5B4307FC-B0B4-40AD-9717-EEF166FC420B}" presName="spacing" presStyleCnt="0"/>
      <dgm:spPr/>
    </dgm:pt>
    <dgm:pt modelId="{2655F85B-DCEB-44D1-A2B8-8E7EA0DDDE4D}" type="pres">
      <dgm:prSet presAssocID="{621CAAFC-CBF7-44A1-8464-6602B3249A5C}" presName="composite" presStyleCnt="0"/>
      <dgm:spPr/>
    </dgm:pt>
    <dgm:pt modelId="{C5460184-FF9F-4D3D-837C-78C56E8F91F1}" type="pres">
      <dgm:prSet presAssocID="{621CAAFC-CBF7-44A1-8464-6602B3249A5C}" presName="imgShp" presStyleLbl="fgImgPlace1" presStyleIdx="2" presStyleCnt="3"/>
      <dgm:spPr/>
    </dgm:pt>
    <dgm:pt modelId="{BA8D8C79-BFD0-48EE-B631-8D7C782AD67C}" type="pres">
      <dgm:prSet presAssocID="{621CAAFC-CBF7-44A1-8464-6602B3249A5C}" presName="txShp" presStyleLbl="node1" presStyleIdx="2" presStyleCnt="3">
        <dgm:presLayoutVars>
          <dgm:bulletEnabled val="1"/>
        </dgm:presLayoutVars>
      </dgm:prSet>
      <dgm:spPr/>
      <dgm:t>
        <a:bodyPr/>
        <a:lstStyle/>
        <a:p>
          <a:endParaRPr lang="en-US"/>
        </a:p>
      </dgm:t>
    </dgm:pt>
  </dgm:ptLst>
  <dgm:cxnLst>
    <dgm:cxn modelId="{71F15979-1B3D-4588-879B-714F24060D1E}" type="presOf" srcId="{1C2CF5D3-8AC5-4062-AF30-9C7A675501FA}" destId="{09BECFCB-26B1-4C63-9F24-64C7649C2422}" srcOrd="0" destOrd="0" presId="urn:microsoft.com/office/officeart/2005/8/layout/vList3#1"/>
    <dgm:cxn modelId="{AD3F10E5-69BB-4A8C-AFA4-DAE588B9AED0}" srcId="{54E6197C-8121-41B2-8616-3570FDDA0D74}" destId="{621CAAFC-CBF7-44A1-8464-6602B3249A5C}" srcOrd="2" destOrd="0" parTransId="{4C8F6CE6-DBC3-4857-B281-C1C9ECD02616}" sibTransId="{66E18332-42A9-4DD3-9035-6FE221F30D75}"/>
    <dgm:cxn modelId="{3AC1DA40-8A80-40C7-B0B9-70C19FD3298B}" type="presOf" srcId="{54E6197C-8121-41B2-8616-3570FDDA0D74}" destId="{810DE53C-18D6-4691-AD20-048EED670794}" srcOrd="0" destOrd="0" presId="urn:microsoft.com/office/officeart/2005/8/layout/vList3#1"/>
    <dgm:cxn modelId="{99DA7084-EF22-4C3D-AB22-4793AB56B511}" srcId="{54E6197C-8121-41B2-8616-3570FDDA0D74}" destId="{F3E597B6-77B2-4A12-9C73-4C88FD28D5FA}" srcOrd="0" destOrd="0" parTransId="{C72FF50A-C568-4584-B681-6CD8E0C8784F}" sibTransId="{7CCCEB45-B1A7-4422-9E88-2D11554F1862}"/>
    <dgm:cxn modelId="{D3EB7094-DC9C-4CB9-AEAD-94644AD04E17}" type="presOf" srcId="{621CAAFC-CBF7-44A1-8464-6602B3249A5C}" destId="{BA8D8C79-BFD0-48EE-B631-8D7C782AD67C}" srcOrd="0" destOrd="0" presId="urn:microsoft.com/office/officeart/2005/8/layout/vList3#1"/>
    <dgm:cxn modelId="{9A55D84B-20A3-486D-995D-80EE8EE2328C}" srcId="{54E6197C-8121-41B2-8616-3570FDDA0D74}" destId="{1C2CF5D3-8AC5-4062-AF30-9C7A675501FA}" srcOrd="1" destOrd="0" parTransId="{491F6BA4-FBB0-46DA-96E3-5C771F9BA071}" sibTransId="{5B4307FC-B0B4-40AD-9717-EEF166FC420B}"/>
    <dgm:cxn modelId="{34C45CF4-B3AC-4FF8-B339-C4FD06EB9120}" type="presOf" srcId="{F3E597B6-77B2-4A12-9C73-4C88FD28D5FA}" destId="{FBEA9993-DCD3-4CF2-84B9-06AEAF346523}" srcOrd="0" destOrd="0" presId="urn:microsoft.com/office/officeart/2005/8/layout/vList3#1"/>
    <dgm:cxn modelId="{6BACEAA9-A738-49BE-91CB-96606799E322}" type="presParOf" srcId="{810DE53C-18D6-4691-AD20-048EED670794}" destId="{E57420E3-753C-4A41-B1E5-C15C196D0496}" srcOrd="0" destOrd="0" presId="urn:microsoft.com/office/officeart/2005/8/layout/vList3#1"/>
    <dgm:cxn modelId="{0D2EB899-2142-4BD1-A1A2-781DF47CDA27}" type="presParOf" srcId="{E57420E3-753C-4A41-B1E5-C15C196D0496}" destId="{E28950B4-1780-4D53-85C2-2E38821A4283}" srcOrd="0" destOrd="0" presId="urn:microsoft.com/office/officeart/2005/8/layout/vList3#1"/>
    <dgm:cxn modelId="{A1619AD5-ACD7-44D6-A9B3-BDD0C580022C}" type="presParOf" srcId="{E57420E3-753C-4A41-B1E5-C15C196D0496}" destId="{FBEA9993-DCD3-4CF2-84B9-06AEAF346523}" srcOrd="1" destOrd="0" presId="urn:microsoft.com/office/officeart/2005/8/layout/vList3#1"/>
    <dgm:cxn modelId="{691E9DF8-C75C-4988-BCDF-BD3508E9C11D}" type="presParOf" srcId="{810DE53C-18D6-4691-AD20-048EED670794}" destId="{963CB719-B8B1-4644-B27F-4075D664DAD1}" srcOrd="1" destOrd="0" presId="urn:microsoft.com/office/officeart/2005/8/layout/vList3#1"/>
    <dgm:cxn modelId="{25A19E47-B1E6-47A3-A07F-0EC081AEA188}" type="presParOf" srcId="{810DE53C-18D6-4691-AD20-048EED670794}" destId="{B7F73F16-E253-4DAE-BB9A-662634C75078}" srcOrd="2" destOrd="0" presId="urn:microsoft.com/office/officeart/2005/8/layout/vList3#1"/>
    <dgm:cxn modelId="{F970CCE6-3122-45CA-A1F0-CF7011D21A13}" type="presParOf" srcId="{B7F73F16-E253-4DAE-BB9A-662634C75078}" destId="{6F0705AB-79AF-42A9-B608-46D9793E12D4}" srcOrd="0" destOrd="0" presId="urn:microsoft.com/office/officeart/2005/8/layout/vList3#1"/>
    <dgm:cxn modelId="{D8133B0A-4730-4C7B-8C2D-A5CE6D6FE7CF}" type="presParOf" srcId="{B7F73F16-E253-4DAE-BB9A-662634C75078}" destId="{09BECFCB-26B1-4C63-9F24-64C7649C2422}" srcOrd="1" destOrd="0" presId="urn:microsoft.com/office/officeart/2005/8/layout/vList3#1"/>
    <dgm:cxn modelId="{C5277114-07CB-48AC-94D1-8DD98F63E79E}" type="presParOf" srcId="{810DE53C-18D6-4691-AD20-048EED670794}" destId="{DE1B755C-0A29-4BC4-AA2A-79D4DF0FC6B6}" srcOrd="3" destOrd="0" presId="urn:microsoft.com/office/officeart/2005/8/layout/vList3#1"/>
    <dgm:cxn modelId="{4984F2DD-7433-4589-ABED-69DC6E33C5CD}" type="presParOf" srcId="{810DE53C-18D6-4691-AD20-048EED670794}" destId="{2655F85B-DCEB-44D1-A2B8-8E7EA0DDDE4D}" srcOrd="4" destOrd="0" presId="urn:microsoft.com/office/officeart/2005/8/layout/vList3#1"/>
    <dgm:cxn modelId="{552A2F31-A36E-4CBC-BFB6-BABB928D3EC9}" type="presParOf" srcId="{2655F85B-DCEB-44D1-A2B8-8E7EA0DDDE4D}" destId="{C5460184-FF9F-4D3D-837C-78C56E8F91F1}" srcOrd="0" destOrd="0" presId="urn:microsoft.com/office/officeart/2005/8/layout/vList3#1"/>
    <dgm:cxn modelId="{97BA771B-AFC3-4EF4-8407-57D8E2A3A04A}" type="presParOf" srcId="{2655F85B-DCEB-44D1-A2B8-8E7EA0DDDE4D}" destId="{BA8D8C79-BFD0-48EE-B631-8D7C782AD67C}" srcOrd="1" destOrd="0" presId="urn:microsoft.com/office/officeart/2005/8/layout/vList3#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583A50-D8CE-4480-A27B-4B70E0161460}" type="pres">
      <dgm:prSet presAssocID="{9615AD3A-10E3-46F0-9AB9-7D48DC9F6089}" presName="hierChild1" presStyleCnt="0">
        <dgm:presLayoutVars>
          <dgm:chPref val="1"/>
          <dgm:dir/>
          <dgm:animOne val="branch"/>
          <dgm:animLvl val="lvl"/>
          <dgm:resizeHandles/>
        </dgm:presLayoutVars>
      </dgm:prSet>
      <dgm:spPr/>
      <dgm:t>
        <a:bodyPr/>
        <a:lstStyle/>
        <a:p>
          <a:endParaRPr lang="en-US"/>
        </a:p>
      </dgm:t>
    </dgm:pt>
    <dgm:pt modelId="{3A585F74-086B-46C8-B69D-F22A4824E3C4}" type="pres">
      <dgm:prSet presAssocID="{03442568-EDA2-483C-A0F0-C0BC5D7ED6E1}" presName="hierRoot1" presStyleCnt="0"/>
      <dgm:spPr/>
    </dgm:pt>
    <dgm:pt modelId="{D78C6E10-B86F-4B55-9314-51D538A21FB4}" type="pres">
      <dgm:prSet presAssocID="{03442568-EDA2-483C-A0F0-C0BC5D7ED6E1}" presName="composite" presStyleCnt="0"/>
      <dgm:spPr/>
    </dgm:pt>
    <dgm:pt modelId="{B6619B29-C235-4915-88EF-55F4EBFFBC42}" type="pres">
      <dgm:prSet presAssocID="{03442568-EDA2-483C-A0F0-C0BC5D7ED6E1}" presName="background" presStyleLbl="node0" presStyleIdx="0" presStyleCnt="4"/>
      <dgm:spPr/>
    </dgm:pt>
    <dgm:pt modelId="{A3A3294F-A234-4681-9D07-F2D29D15DF2F}" type="pres">
      <dgm:prSet presAssocID="{03442568-EDA2-483C-A0F0-C0BC5D7ED6E1}" presName="text" presStyleLbl="fgAcc0" presStyleIdx="0" presStyleCnt="4">
        <dgm:presLayoutVars>
          <dgm:chPref val="3"/>
        </dgm:presLayoutVars>
      </dgm:prSet>
      <dgm:spPr/>
      <dgm:t>
        <a:bodyPr/>
        <a:lstStyle/>
        <a:p>
          <a:endParaRPr lang="en-US"/>
        </a:p>
      </dgm:t>
    </dgm:pt>
    <dgm:pt modelId="{5769B1BB-00BA-4A48-AEE4-F60D2A8AD513}" type="pres">
      <dgm:prSet presAssocID="{03442568-EDA2-483C-A0F0-C0BC5D7ED6E1}" presName="hierChild2" presStyleCnt="0"/>
      <dgm:spPr/>
    </dgm:pt>
    <dgm:pt modelId="{91A726EE-6DFF-40A7-9D17-83670E347FBD}" type="pres">
      <dgm:prSet presAssocID="{53ADBCA7-9AB4-4758-8797-9C526874353B}" presName="Name10" presStyleLbl="parChTrans1D2" presStyleIdx="0" presStyleCnt="2"/>
      <dgm:spPr/>
      <dgm:t>
        <a:bodyPr/>
        <a:lstStyle/>
        <a:p>
          <a:endParaRPr lang="en-US"/>
        </a:p>
      </dgm:t>
    </dgm:pt>
    <dgm:pt modelId="{4E538462-2FD6-4818-B044-5AA75924A46C}" type="pres">
      <dgm:prSet presAssocID="{B86CC77F-E68B-4B80-9A9B-F8D0C35988F7}" presName="hierRoot2" presStyleCnt="0"/>
      <dgm:spPr/>
    </dgm:pt>
    <dgm:pt modelId="{92C07991-EC4A-4810-B57A-231F0C1CEAB4}" type="pres">
      <dgm:prSet presAssocID="{B86CC77F-E68B-4B80-9A9B-F8D0C35988F7}" presName="composite2" presStyleCnt="0"/>
      <dgm:spPr/>
    </dgm:pt>
    <dgm:pt modelId="{98A04F54-EA95-4CEE-AA59-D5A555FC6988}" type="pres">
      <dgm:prSet presAssocID="{B86CC77F-E68B-4B80-9A9B-F8D0C35988F7}" presName="background2" presStyleLbl="node2" presStyleIdx="0" presStyleCnt="2"/>
      <dgm:spPr/>
    </dgm:pt>
    <dgm:pt modelId="{9FBD8F4B-737E-4337-BEF5-C0EE2A18C8AF}" type="pres">
      <dgm:prSet presAssocID="{B86CC77F-E68B-4B80-9A9B-F8D0C35988F7}" presName="text2" presStyleLbl="fgAcc2" presStyleIdx="0" presStyleCnt="2">
        <dgm:presLayoutVars>
          <dgm:chPref val="3"/>
        </dgm:presLayoutVars>
      </dgm:prSet>
      <dgm:spPr/>
      <dgm:t>
        <a:bodyPr/>
        <a:lstStyle/>
        <a:p>
          <a:endParaRPr lang="en-US"/>
        </a:p>
      </dgm:t>
    </dgm:pt>
    <dgm:pt modelId="{3F17B635-1558-4274-95C4-D7B0E36E8870}" type="pres">
      <dgm:prSet presAssocID="{B86CC77F-E68B-4B80-9A9B-F8D0C35988F7}" presName="hierChild3" presStyleCnt="0"/>
      <dgm:spPr/>
    </dgm:pt>
    <dgm:pt modelId="{26D5FB9A-785D-4BCD-B868-C7A5069867DA}" type="pres">
      <dgm:prSet presAssocID="{7F164E20-CD33-4028-84D7-C2D0E22A6B7F}" presName="Name17" presStyleLbl="parChTrans1D3" presStyleIdx="0" presStyleCnt="3"/>
      <dgm:spPr/>
      <dgm:t>
        <a:bodyPr/>
        <a:lstStyle/>
        <a:p>
          <a:endParaRPr lang="en-US"/>
        </a:p>
      </dgm:t>
    </dgm:pt>
    <dgm:pt modelId="{0E1CC9A1-0CE1-400F-9F34-7FC9AE2C377C}" type="pres">
      <dgm:prSet presAssocID="{57B9DA23-2CCE-4FE5-8F16-08CA5563C5BB}" presName="hierRoot3" presStyleCnt="0"/>
      <dgm:spPr/>
    </dgm:pt>
    <dgm:pt modelId="{5EDD2A56-1672-4240-867F-13518CA59D93}" type="pres">
      <dgm:prSet presAssocID="{57B9DA23-2CCE-4FE5-8F16-08CA5563C5BB}" presName="composite3" presStyleCnt="0"/>
      <dgm:spPr/>
    </dgm:pt>
    <dgm:pt modelId="{83B6A346-DE36-4510-96AE-ED857B41593C}" type="pres">
      <dgm:prSet presAssocID="{57B9DA23-2CCE-4FE5-8F16-08CA5563C5BB}" presName="background3" presStyleLbl="node3" presStyleIdx="0" presStyleCnt="3"/>
      <dgm:spPr/>
    </dgm:pt>
    <dgm:pt modelId="{667969CA-AB1A-40BF-97D2-98F479A3C83C}" type="pres">
      <dgm:prSet presAssocID="{57B9DA23-2CCE-4FE5-8F16-08CA5563C5BB}" presName="text3" presStyleLbl="fgAcc3" presStyleIdx="0" presStyleCnt="3">
        <dgm:presLayoutVars>
          <dgm:chPref val="3"/>
        </dgm:presLayoutVars>
      </dgm:prSet>
      <dgm:spPr/>
      <dgm:t>
        <a:bodyPr/>
        <a:lstStyle/>
        <a:p>
          <a:endParaRPr lang="en-US"/>
        </a:p>
      </dgm:t>
    </dgm:pt>
    <dgm:pt modelId="{C62C0053-08DF-418E-9398-14E30156C4DA}" type="pres">
      <dgm:prSet presAssocID="{57B9DA23-2CCE-4FE5-8F16-08CA5563C5BB}" presName="hierChild4" presStyleCnt="0"/>
      <dgm:spPr/>
    </dgm:pt>
    <dgm:pt modelId="{D6E34E3B-C249-4950-AAB6-67C4C27C63D2}" type="pres">
      <dgm:prSet presAssocID="{1087DD46-776E-4947-916E-4875669994BD}" presName="Name17" presStyleLbl="parChTrans1D3" presStyleIdx="1" presStyleCnt="3"/>
      <dgm:spPr/>
      <dgm:t>
        <a:bodyPr/>
        <a:lstStyle/>
        <a:p>
          <a:endParaRPr lang="en-US"/>
        </a:p>
      </dgm:t>
    </dgm:pt>
    <dgm:pt modelId="{F8D8EFBF-B019-413B-B4C5-D48A5ECE0756}" type="pres">
      <dgm:prSet presAssocID="{99BE4ED8-40D5-4E57-A88A-79C1ABCF0298}" presName="hierRoot3" presStyleCnt="0"/>
      <dgm:spPr/>
    </dgm:pt>
    <dgm:pt modelId="{771EC767-9A93-407A-A4D7-58B5BBDB4E7E}" type="pres">
      <dgm:prSet presAssocID="{99BE4ED8-40D5-4E57-A88A-79C1ABCF0298}" presName="composite3" presStyleCnt="0"/>
      <dgm:spPr/>
    </dgm:pt>
    <dgm:pt modelId="{92C64CD8-8E58-41DD-948F-32AC9FA8BE9D}" type="pres">
      <dgm:prSet presAssocID="{99BE4ED8-40D5-4E57-A88A-79C1ABCF0298}" presName="background3" presStyleLbl="node3" presStyleIdx="1" presStyleCnt="3"/>
      <dgm:spPr/>
    </dgm:pt>
    <dgm:pt modelId="{093C6D4F-0E50-4A31-BD45-7DE49E1D68D2}" type="pres">
      <dgm:prSet presAssocID="{99BE4ED8-40D5-4E57-A88A-79C1ABCF0298}" presName="text3" presStyleLbl="fgAcc3" presStyleIdx="1" presStyleCnt="3">
        <dgm:presLayoutVars>
          <dgm:chPref val="3"/>
        </dgm:presLayoutVars>
      </dgm:prSet>
      <dgm:spPr/>
      <dgm:t>
        <a:bodyPr/>
        <a:lstStyle/>
        <a:p>
          <a:endParaRPr lang="en-US"/>
        </a:p>
      </dgm:t>
    </dgm:pt>
    <dgm:pt modelId="{68E982E0-417F-4514-8072-F09DD1592B99}" type="pres">
      <dgm:prSet presAssocID="{99BE4ED8-40D5-4E57-A88A-79C1ABCF0298}" presName="hierChild4" presStyleCnt="0"/>
      <dgm:spPr/>
    </dgm:pt>
    <dgm:pt modelId="{04FC8901-F58A-4FB4-94D7-FA1A4F6C24E7}" type="pres">
      <dgm:prSet presAssocID="{3488F8FF-C37C-4541-B4D7-06E0BB08E6D1}" presName="Name10" presStyleLbl="parChTrans1D2" presStyleIdx="1" presStyleCnt="2"/>
      <dgm:spPr/>
      <dgm:t>
        <a:bodyPr/>
        <a:lstStyle/>
        <a:p>
          <a:endParaRPr lang="en-US"/>
        </a:p>
      </dgm:t>
    </dgm:pt>
    <dgm:pt modelId="{4016BC9F-698D-41F1-AD82-4B0CB0538A23}" type="pres">
      <dgm:prSet presAssocID="{7CB437E1-E0DE-4587-94E8-73B03D15AF6B}" presName="hierRoot2" presStyleCnt="0"/>
      <dgm:spPr/>
    </dgm:pt>
    <dgm:pt modelId="{CB528BAA-433E-4D5C-9AF2-94C6F07BA37D}" type="pres">
      <dgm:prSet presAssocID="{7CB437E1-E0DE-4587-94E8-73B03D15AF6B}" presName="composite2" presStyleCnt="0"/>
      <dgm:spPr/>
    </dgm:pt>
    <dgm:pt modelId="{84237148-8558-433A-A68A-AAC4E63AA2F3}" type="pres">
      <dgm:prSet presAssocID="{7CB437E1-E0DE-4587-94E8-73B03D15AF6B}" presName="background2" presStyleLbl="node2" presStyleIdx="1" presStyleCnt="2"/>
      <dgm:spPr/>
    </dgm:pt>
    <dgm:pt modelId="{02E0F1C9-E19A-44FC-BB55-4656BB942215}" type="pres">
      <dgm:prSet presAssocID="{7CB437E1-E0DE-4587-94E8-73B03D15AF6B}" presName="text2" presStyleLbl="fgAcc2" presStyleIdx="1" presStyleCnt="2">
        <dgm:presLayoutVars>
          <dgm:chPref val="3"/>
        </dgm:presLayoutVars>
      </dgm:prSet>
      <dgm:spPr/>
      <dgm:t>
        <a:bodyPr/>
        <a:lstStyle/>
        <a:p>
          <a:endParaRPr lang="en-US"/>
        </a:p>
      </dgm:t>
    </dgm:pt>
    <dgm:pt modelId="{3A1A00CB-867A-4C99-A48A-DCFABD9BAB59}" type="pres">
      <dgm:prSet presAssocID="{7CB437E1-E0DE-4587-94E8-73B03D15AF6B}" presName="hierChild3" presStyleCnt="0"/>
      <dgm:spPr/>
    </dgm:pt>
    <dgm:pt modelId="{3D12F0A6-36FD-4C94-98FE-DF40EC7D9298}" type="pres">
      <dgm:prSet presAssocID="{66B1C703-AD1C-43BF-8A6A-DD9ECEA51222}" presName="Name17" presStyleLbl="parChTrans1D3" presStyleIdx="2" presStyleCnt="3"/>
      <dgm:spPr/>
      <dgm:t>
        <a:bodyPr/>
        <a:lstStyle/>
        <a:p>
          <a:endParaRPr lang="en-US"/>
        </a:p>
      </dgm:t>
    </dgm:pt>
    <dgm:pt modelId="{0EBBC391-3E74-47AF-AB61-9579A649DFD4}" type="pres">
      <dgm:prSet presAssocID="{551821D0-D8F7-496A-BD18-B204D78E0CA7}" presName="hierRoot3" presStyleCnt="0"/>
      <dgm:spPr/>
    </dgm:pt>
    <dgm:pt modelId="{671F538B-C51C-4453-8FB1-B18114734B8B}" type="pres">
      <dgm:prSet presAssocID="{551821D0-D8F7-496A-BD18-B204D78E0CA7}" presName="composite3" presStyleCnt="0"/>
      <dgm:spPr/>
    </dgm:pt>
    <dgm:pt modelId="{ED33B629-1547-487F-827E-AE9FE81E9217}" type="pres">
      <dgm:prSet presAssocID="{551821D0-D8F7-496A-BD18-B204D78E0CA7}" presName="background3" presStyleLbl="node3" presStyleIdx="2" presStyleCnt="3"/>
      <dgm:spPr/>
    </dgm:pt>
    <dgm:pt modelId="{69C1284F-F3E9-4899-BBA8-36FE32D0EDA6}" type="pres">
      <dgm:prSet presAssocID="{551821D0-D8F7-496A-BD18-B204D78E0CA7}" presName="text3" presStyleLbl="fgAcc3" presStyleIdx="2" presStyleCnt="3">
        <dgm:presLayoutVars>
          <dgm:chPref val="3"/>
        </dgm:presLayoutVars>
      </dgm:prSet>
      <dgm:spPr/>
      <dgm:t>
        <a:bodyPr/>
        <a:lstStyle/>
        <a:p>
          <a:endParaRPr lang="en-US"/>
        </a:p>
      </dgm:t>
    </dgm:pt>
    <dgm:pt modelId="{8BFA8CEB-6276-45A2-91CD-C4752B070B1B}" type="pres">
      <dgm:prSet presAssocID="{551821D0-D8F7-496A-BD18-B204D78E0CA7}" presName="hierChild4" presStyleCnt="0"/>
      <dgm:spPr/>
    </dgm:pt>
    <dgm:pt modelId="{0E961713-AC74-475B-8FCA-99FEFC7AD4BC}" type="pres">
      <dgm:prSet presAssocID="{2A71EF29-B28B-4220-8482-3229B5FC81DB}" presName="hierRoot1" presStyleCnt="0"/>
      <dgm:spPr/>
    </dgm:pt>
    <dgm:pt modelId="{5CBA92DC-80FA-4216-9FE1-279D2838D872}" type="pres">
      <dgm:prSet presAssocID="{2A71EF29-B28B-4220-8482-3229B5FC81DB}" presName="composite" presStyleCnt="0"/>
      <dgm:spPr/>
    </dgm:pt>
    <dgm:pt modelId="{0AFFD549-45A5-493C-8E22-40BF7C5B9DA3}" type="pres">
      <dgm:prSet presAssocID="{2A71EF29-B28B-4220-8482-3229B5FC81DB}" presName="background" presStyleLbl="node0" presStyleIdx="1" presStyleCnt="4"/>
      <dgm:spPr/>
    </dgm:pt>
    <dgm:pt modelId="{5DFF4A59-0E6D-496A-A98A-C7D7BB64DBA0}" type="pres">
      <dgm:prSet presAssocID="{2A71EF29-B28B-4220-8482-3229B5FC81DB}" presName="text" presStyleLbl="fgAcc0" presStyleIdx="1" presStyleCnt="4">
        <dgm:presLayoutVars>
          <dgm:chPref val="3"/>
        </dgm:presLayoutVars>
      </dgm:prSet>
      <dgm:spPr/>
      <dgm:t>
        <a:bodyPr/>
        <a:lstStyle/>
        <a:p>
          <a:endParaRPr lang="en-US"/>
        </a:p>
      </dgm:t>
    </dgm:pt>
    <dgm:pt modelId="{9602330B-4DD1-465E-8339-E1409D9BB319}" type="pres">
      <dgm:prSet presAssocID="{2A71EF29-B28B-4220-8482-3229B5FC81DB}" presName="hierChild2" presStyleCnt="0"/>
      <dgm:spPr/>
    </dgm:pt>
    <dgm:pt modelId="{04FE3366-00DD-4488-A917-CAE5A84DC9A1}" type="pres">
      <dgm:prSet presAssocID="{35F2B1AF-9055-44D4-B83C-E84E4F64D3E7}" presName="hierRoot1" presStyleCnt="0"/>
      <dgm:spPr/>
    </dgm:pt>
    <dgm:pt modelId="{2E9BEA39-BCEC-4539-A947-C7CD0458BB59}" type="pres">
      <dgm:prSet presAssocID="{35F2B1AF-9055-44D4-B83C-E84E4F64D3E7}" presName="composite" presStyleCnt="0"/>
      <dgm:spPr/>
    </dgm:pt>
    <dgm:pt modelId="{6DCC5EFE-3DF0-48C3-AC19-36C2D41D3300}" type="pres">
      <dgm:prSet presAssocID="{35F2B1AF-9055-44D4-B83C-E84E4F64D3E7}" presName="background" presStyleLbl="node0" presStyleIdx="2" presStyleCnt="4"/>
      <dgm:spPr/>
    </dgm:pt>
    <dgm:pt modelId="{E268FFB1-6FFB-4096-8A65-B619A3A32E7F}" type="pres">
      <dgm:prSet presAssocID="{35F2B1AF-9055-44D4-B83C-E84E4F64D3E7}" presName="text" presStyleLbl="fgAcc0" presStyleIdx="2" presStyleCnt="4">
        <dgm:presLayoutVars>
          <dgm:chPref val="3"/>
        </dgm:presLayoutVars>
      </dgm:prSet>
      <dgm:spPr/>
      <dgm:t>
        <a:bodyPr/>
        <a:lstStyle/>
        <a:p>
          <a:endParaRPr lang="en-US"/>
        </a:p>
      </dgm:t>
    </dgm:pt>
    <dgm:pt modelId="{91DAC3D0-49C7-4F5B-B858-0BB556592E22}" type="pres">
      <dgm:prSet presAssocID="{35F2B1AF-9055-44D4-B83C-E84E4F64D3E7}" presName="hierChild2" presStyleCnt="0"/>
      <dgm:spPr/>
    </dgm:pt>
    <dgm:pt modelId="{851D4BE5-09A0-420E-A4FE-712AC9401BFA}" type="pres">
      <dgm:prSet presAssocID="{50CF1148-1721-4353-89E1-B72484A3F617}" presName="hierRoot1" presStyleCnt="0"/>
      <dgm:spPr/>
    </dgm:pt>
    <dgm:pt modelId="{354DF10F-5770-4523-977D-966D0A0C17D3}" type="pres">
      <dgm:prSet presAssocID="{50CF1148-1721-4353-89E1-B72484A3F617}" presName="composite" presStyleCnt="0"/>
      <dgm:spPr/>
    </dgm:pt>
    <dgm:pt modelId="{6DAC9AA1-8B8C-496B-A1F8-FCF1F7FBD284}" type="pres">
      <dgm:prSet presAssocID="{50CF1148-1721-4353-89E1-B72484A3F617}" presName="background" presStyleLbl="node0" presStyleIdx="3" presStyleCnt="4"/>
      <dgm:spPr/>
    </dgm:pt>
    <dgm:pt modelId="{0B4C383E-9A94-47D9-AFED-706CDC43B208}" type="pres">
      <dgm:prSet presAssocID="{50CF1148-1721-4353-89E1-B72484A3F617}" presName="text" presStyleLbl="fgAcc0" presStyleIdx="3" presStyleCnt="4">
        <dgm:presLayoutVars>
          <dgm:chPref val="3"/>
        </dgm:presLayoutVars>
      </dgm:prSet>
      <dgm:spPr/>
      <dgm:t>
        <a:bodyPr/>
        <a:lstStyle/>
        <a:p>
          <a:endParaRPr lang="en-US"/>
        </a:p>
      </dgm:t>
    </dgm:pt>
    <dgm:pt modelId="{CE87521C-7FAA-4DFF-A5BD-BF743D6D3189}" type="pres">
      <dgm:prSet presAssocID="{50CF1148-1721-4353-89E1-B72484A3F617}" presName="hierChild2" presStyleCnt="0"/>
      <dgm:spPr/>
    </dgm:pt>
  </dgm:ptLst>
  <dgm:cxnLst>
    <dgm:cxn modelId="{37EA090E-0939-4A85-AD25-4C40107D00A3}" type="presOf" srcId="{2A71EF29-B28B-4220-8482-3229B5FC81DB}" destId="{5DFF4A59-0E6D-496A-A98A-C7D7BB64DBA0}" srcOrd="0" destOrd="0" presId="urn:microsoft.com/office/officeart/2005/8/layout/hierarchy1"/>
    <dgm:cxn modelId="{17DD9260-59D6-43AB-9F94-008698268D16}" srcId="{9615AD3A-10E3-46F0-9AB9-7D48DC9F6089}" destId="{03442568-EDA2-483C-A0F0-C0BC5D7ED6E1}" srcOrd="0" destOrd="0" parTransId="{3E4DB50D-D54C-4D71-A311-1789E7B8FD36}" sibTransId="{EE818FAD-6961-4328-9FAB-38861F42830B}"/>
    <dgm:cxn modelId="{71ED0AA4-9ED3-488C-8B2F-E363FFFBD2BC}" type="presOf" srcId="{3488F8FF-C37C-4541-B4D7-06E0BB08E6D1}" destId="{04FC8901-F58A-4FB4-94D7-FA1A4F6C24E7}" srcOrd="0" destOrd="0" presId="urn:microsoft.com/office/officeart/2005/8/layout/hierarchy1"/>
    <dgm:cxn modelId="{7034138E-4FE4-4E96-B9E2-0D4FCE3C83C6}" type="presOf" srcId="{66B1C703-AD1C-43BF-8A6A-DD9ECEA51222}" destId="{3D12F0A6-36FD-4C94-98FE-DF40EC7D9298}" srcOrd="0" destOrd="0" presId="urn:microsoft.com/office/officeart/2005/8/layout/hierarchy1"/>
    <dgm:cxn modelId="{679E9824-0507-4BF0-B686-9941EDB563D1}" type="presOf" srcId="{1087DD46-776E-4947-916E-4875669994BD}" destId="{D6E34E3B-C249-4950-AAB6-67C4C27C63D2}" srcOrd="0" destOrd="0" presId="urn:microsoft.com/office/officeart/2005/8/layout/hierarchy1"/>
    <dgm:cxn modelId="{FFA2A69C-E380-4EBF-AB48-75A3590C9F03}" srcId="{9615AD3A-10E3-46F0-9AB9-7D48DC9F6089}" destId="{50CF1148-1721-4353-89E1-B72484A3F617}" srcOrd="3" destOrd="0" parTransId="{644DC614-3528-4E72-8C91-C3B2012496BD}" sibTransId="{15E2F546-6646-4695-91F6-D393FB12779A}"/>
    <dgm:cxn modelId="{F3A0AEFB-EAC8-4A50-B76C-C742DC55F67A}" type="presOf" srcId="{53ADBCA7-9AB4-4758-8797-9C526874353B}" destId="{91A726EE-6DFF-40A7-9D17-83670E347FBD}" srcOrd="0" destOrd="0" presId="urn:microsoft.com/office/officeart/2005/8/layout/hierarchy1"/>
    <dgm:cxn modelId="{11BEC122-B1AE-4489-9D08-A1E66294324B}" srcId="{B86CC77F-E68B-4B80-9A9B-F8D0C35988F7}" destId="{57B9DA23-2CCE-4FE5-8F16-08CA5563C5BB}" srcOrd="0" destOrd="0" parTransId="{7F164E20-CD33-4028-84D7-C2D0E22A6B7F}" sibTransId="{2F218529-3B41-403B-9ED5-49464E020DCA}"/>
    <dgm:cxn modelId="{2E74DC52-4706-4782-A530-B34FCE14E73D}" type="presOf" srcId="{03442568-EDA2-483C-A0F0-C0BC5D7ED6E1}" destId="{A3A3294F-A234-4681-9D07-F2D29D15DF2F}" srcOrd="0" destOrd="0" presId="urn:microsoft.com/office/officeart/2005/8/layout/hierarchy1"/>
    <dgm:cxn modelId="{42A3A663-10B0-40A7-AB12-6EA2B5233214}" type="presOf" srcId="{7CB437E1-E0DE-4587-94E8-73B03D15AF6B}" destId="{02E0F1C9-E19A-44FC-BB55-4656BB942215}" srcOrd="0" destOrd="0" presId="urn:microsoft.com/office/officeart/2005/8/layout/hierarchy1"/>
    <dgm:cxn modelId="{5A3A97D4-6233-429E-AAB7-022E35EF3801}" type="presOf" srcId="{50CF1148-1721-4353-89E1-B72484A3F617}" destId="{0B4C383E-9A94-47D9-AFED-706CDC43B208}" srcOrd="0" destOrd="0" presId="urn:microsoft.com/office/officeart/2005/8/layout/hierarchy1"/>
    <dgm:cxn modelId="{99FE66E0-8BBE-4CFB-B59B-4754534D3D9C}" type="presOf" srcId="{9615AD3A-10E3-46F0-9AB9-7D48DC9F6089}" destId="{D1583A50-D8CE-4480-A27B-4B70E0161460}" srcOrd="0" destOrd="0" presId="urn:microsoft.com/office/officeart/2005/8/layout/hierarchy1"/>
    <dgm:cxn modelId="{FD8C346E-3CE0-4E89-9949-9CBC9CF85171}" type="presOf" srcId="{99BE4ED8-40D5-4E57-A88A-79C1ABCF0298}" destId="{093C6D4F-0E50-4A31-BD45-7DE49E1D68D2}" srcOrd="0" destOrd="0" presId="urn:microsoft.com/office/officeart/2005/8/layout/hierarchy1"/>
    <dgm:cxn modelId="{177EA074-E6B5-49FB-91FA-7EFF3B10FA19}" srcId="{03442568-EDA2-483C-A0F0-C0BC5D7ED6E1}" destId="{7CB437E1-E0DE-4587-94E8-73B03D15AF6B}" srcOrd="1" destOrd="0" parTransId="{3488F8FF-C37C-4541-B4D7-06E0BB08E6D1}" sibTransId="{6C4A4031-77ED-4FC4-96BB-993BE40544E2}"/>
    <dgm:cxn modelId="{0F7EA604-5269-4A2F-B9E3-962FA118EC99}" srcId="{9615AD3A-10E3-46F0-9AB9-7D48DC9F6089}" destId="{2A71EF29-B28B-4220-8482-3229B5FC81DB}" srcOrd="1" destOrd="0" parTransId="{12F2A887-37EE-405C-B9F2-889449428F41}" sibTransId="{84E904B5-BFD3-4A99-BB4E-DD24F8694A88}"/>
    <dgm:cxn modelId="{C57521BF-5FFD-453E-8CBC-A20D1BF45BEE}" type="presOf" srcId="{35F2B1AF-9055-44D4-B83C-E84E4F64D3E7}" destId="{E268FFB1-6FFB-4096-8A65-B619A3A32E7F}" srcOrd="0" destOrd="0" presId="urn:microsoft.com/office/officeart/2005/8/layout/hierarchy1"/>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E4DB39DE-7144-4A16-8C3B-B32E447A34A8}" srcId="{7CB437E1-E0DE-4587-94E8-73B03D15AF6B}" destId="{551821D0-D8F7-496A-BD18-B204D78E0CA7}" srcOrd="0" destOrd="0" parTransId="{66B1C703-AD1C-43BF-8A6A-DD9ECEA51222}" sibTransId="{019900A4-C36C-4BF8-9A84-2A6D4D56EE2B}"/>
    <dgm:cxn modelId="{9C3A9A5D-6449-4440-AF94-758E3124DF6B}" type="presOf" srcId="{551821D0-D8F7-496A-BD18-B204D78E0CA7}" destId="{69C1284F-F3E9-4899-BBA8-36FE32D0EDA6}" srcOrd="0" destOrd="0" presId="urn:microsoft.com/office/officeart/2005/8/layout/hierarchy1"/>
    <dgm:cxn modelId="{94810C2E-AFDD-4F13-91E7-51B9B679F061}" srcId="{B86CC77F-E68B-4B80-9A9B-F8D0C35988F7}" destId="{99BE4ED8-40D5-4E57-A88A-79C1ABCF0298}" srcOrd="1" destOrd="0" parTransId="{1087DD46-776E-4947-916E-4875669994BD}" sibTransId="{DAA8DFB2-A00A-43BD-A5DC-2571B68F1365}"/>
    <dgm:cxn modelId="{61814A0D-51AC-4C33-913D-8B7E2EF329B6}" type="presOf" srcId="{57B9DA23-2CCE-4FE5-8F16-08CA5563C5BB}" destId="{667969CA-AB1A-40BF-97D2-98F479A3C83C}" srcOrd="0" destOrd="0" presId="urn:microsoft.com/office/officeart/2005/8/layout/hierarchy1"/>
    <dgm:cxn modelId="{A7403F1F-0497-44A2-8806-314DE2FF4C09}" type="presOf" srcId="{7F164E20-CD33-4028-84D7-C2D0E22A6B7F}" destId="{26D5FB9A-785D-4BCD-B868-C7A5069867DA}" srcOrd="0" destOrd="0" presId="urn:microsoft.com/office/officeart/2005/8/layout/hierarchy1"/>
    <dgm:cxn modelId="{B08B20FD-CB57-47C5-828C-9112ECC1F2F1}" type="presOf" srcId="{B86CC77F-E68B-4B80-9A9B-F8D0C35988F7}" destId="{9FBD8F4B-737E-4337-BEF5-C0EE2A18C8AF}" srcOrd="0" destOrd="0" presId="urn:microsoft.com/office/officeart/2005/8/layout/hierarchy1"/>
    <dgm:cxn modelId="{86EE5CA2-E8D5-4D08-812B-13B502FD0754}" type="presParOf" srcId="{D1583A50-D8CE-4480-A27B-4B70E0161460}" destId="{3A585F74-086B-46C8-B69D-F22A4824E3C4}" srcOrd="0" destOrd="0" presId="urn:microsoft.com/office/officeart/2005/8/layout/hierarchy1"/>
    <dgm:cxn modelId="{FE66DEDC-6C75-4500-ABF9-9056F19928E3}" type="presParOf" srcId="{3A585F74-086B-46C8-B69D-F22A4824E3C4}" destId="{D78C6E10-B86F-4B55-9314-51D538A21FB4}" srcOrd="0" destOrd="0" presId="urn:microsoft.com/office/officeart/2005/8/layout/hierarchy1"/>
    <dgm:cxn modelId="{5E8AC1D0-D717-415D-BAE8-D9A8FECC07D9}" type="presParOf" srcId="{D78C6E10-B86F-4B55-9314-51D538A21FB4}" destId="{B6619B29-C235-4915-88EF-55F4EBFFBC42}" srcOrd="0" destOrd="0" presId="urn:microsoft.com/office/officeart/2005/8/layout/hierarchy1"/>
    <dgm:cxn modelId="{8610F949-6ACE-4EAA-82C3-7A8E20EB104A}" type="presParOf" srcId="{D78C6E10-B86F-4B55-9314-51D538A21FB4}" destId="{A3A3294F-A234-4681-9D07-F2D29D15DF2F}" srcOrd="1" destOrd="0" presId="urn:microsoft.com/office/officeart/2005/8/layout/hierarchy1"/>
    <dgm:cxn modelId="{AA5C84E3-1F34-48D1-BC81-E782EB364367}" type="presParOf" srcId="{3A585F74-086B-46C8-B69D-F22A4824E3C4}" destId="{5769B1BB-00BA-4A48-AEE4-F60D2A8AD513}" srcOrd="1" destOrd="0" presId="urn:microsoft.com/office/officeart/2005/8/layout/hierarchy1"/>
    <dgm:cxn modelId="{CB69B9A6-3720-4D1E-897B-F3F26DF3ABF3}" type="presParOf" srcId="{5769B1BB-00BA-4A48-AEE4-F60D2A8AD513}" destId="{91A726EE-6DFF-40A7-9D17-83670E347FBD}" srcOrd="0" destOrd="0" presId="urn:microsoft.com/office/officeart/2005/8/layout/hierarchy1"/>
    <dgm:cxn modelId="{F0C56BC1-098B-4260-ADD4-EAFB7EEDDFA4}" type="presParOf" srcId="{5769B1BB-00BA-4A48-AEE4-F60D2A8AD513}" destId="{4E538462-2FD6-4818-B044-5AA75924A46C}" srcOrd="1" destOrd="0" presId="urn:microsoft.com/office/officeart/2005/8/layout/hierarchy1"/>
    <dgm:cxn modelId="{A52D1E45-F177-4DD8-9269-105AC996FBFE}" type="presParOf" srcId="{4E538462-2FD6-4818-B044-5AA75924A46C}" destId="{92C07991-EC4A-4810-B57A-231F0C1CEAB4}" srcOrd="0" destOrd="0" presId="urn:microsoft.com/office/officeart/2005/8/layout/hierarchy1"/>
    <dgm:cxn modelId="{3664FF28-D6C6-48CA-B7A9-85689D4E902B}" type="presParOf" srcId="{92C07991-EC4A-4810-B57A-231F0C1CEAB4}" destId="{98A04F54-EA95-4CEE-AA59-D5A555FC6988}" srcOrd="0" destOrd="0" presId="urn:microsoft.com/office/officeart/2005/8/layout/hierarchy1"/>
    <dgm:cxn modelId="{5CDF7AF3-AEED-43F1-BBF7-701769FB706A}" type="presParOf" srcId="{92C07991-EC4A-4810-B57A-231F0C1CEAB4}" destId="{9FBD8F4B-737E-4337-BEF5-C0EE2A18C8AF}" srcOrd="1" destOrd="0" presId="urn:microsoft.com/office/officeart/2005/8/layout/hierarchy1"/>
    <dgm:cxn modelId="{95E0CD4F-D6D0-4203-829E-92004A31314A}" type="presParOf" srcId="{4E538462-2FD6-4818-B044-5AA75924A46C}" destId="{3F17B635-1558-4274-95C4-D7B0E36E8870}" srcOrd="1" destOrd="0" presId="urn:microsoft.com/office/officeart/2005/8/layout/hierarchy1"/>
    <dgm:cxn modelId="{39A92E74-7BDC-407A-8608-490A3456C814}" type="presParOf" srcId="{3F17B635-1558-4274-95C4-D7B0E36E8870}" destId="{26D5FB9A-785D-4BCD-B868-C7A5069867DA}" srcOrd="0" destOrd="0" presId="urn:microsoft.com/office/officeart/2005/8/layout/hierarchy1"/>
    <dgm:cxn modelId="{A8E5DBE3-4502-45DF-BFE5-3AFF2800DD4D}" type="presParOf" srcId="{3F17B635-1558-4274-95C4-D7B0E36E8870}" destId="{0E1CC9A1-0CE1-400F-9F34-7FC9AE2C377C}" srcOrd="1" destOrd="0" presId="urn:microsoft.com/office/officeart/2005/8/layout/hierarchy1"/>
    <dgm:cxn modelId="{05FF63B3-5F42-4C16-BC0E-FB893F36F773}" type="presParOf" srcId="{0E1CC9A1-0CE1-400F-9F34-7FC9AE2C377C}" destId="{5EDD2A56-1672-4240-867F-13518CA59D93}" srcOrd="0" destOrd="0" presId="urn:microsoft.com/office/officeart/2005/8/layout/hierarchy1"/>
    <dgm:cxn modelId="{FF7C1640-8FD4-49EB-AEE6-657BF7A4E612}" type="presParOf" srcId="{5EDD2A56-1672-4240-867F-13518CA59D93}" destId="{83B6A346-DE36-4510-96AE-ED857B41593C}" srcOrd="0" destOrd="0" presId="urn:microsoft.com/office/officeart/2005/8/layout/hierarchy1"/>
    <dgm:cxn modelId="{5EA0C3B6-144A-42B9-931D-8B4EAF93110B}" type="presParOf" srcId="{5EDD2A56-1672-4240-867F-13518CA59D93}" destId="{667969CA-AB1A-40BF-97D2-98F479A3C83C}" srcOrd="1" destOrd="0" presId="urn:microsoft.com/office/officeart/2005/8/layout/hierarchy1"/>
    <dgm:cxn modelId="{ACCEB0FB-9316-47DF-8E78-66DAC0682583}" type="presParOf" srcId="{0E1CC9A1-0CE1-400F-9F34-7FC9AE2C377C}" destId="{C62C0053-08DF-418E-9398-14E30156C4DA}" srcOrd="1" destOrd="0" presId="urn:microsoft.com/office/officeart/2005/8/layout/hierarchy1"/>
    <dgm:cxn modelId="{72946FE6-D933-409B-AD68-192A791294F8}" type="presParOf" srcId="{3F17B635-1558-4274-95C4-D7B0E36E8870}" destId="{D6E34E3B-C249-4950-AAB6-67C4C27C63D2}" srcOrd="2" destOrd="0" presId="urn:microsoft.com/office/officeart/2005/8/layout/hierarchy1"/>
    <dgm:cxn modelId="{E3E21DE5-780E-44CD-8E88-AE9933A47E06}" type="presParOf" srcId="{3F17B635-1558-4274-95C4-D7B0E36E8870}" destId="{F8D8EFBF-B019-413B-B4C5-D48A5ECE0756}" srcOrd="3" destOrd="0" presId="urn:microsoft.com/office/officeart/2005/8/layout/hierarchy1"/>
    <dgm:cxn modelId="{909C15E8-5831-4FD0-B387-5F4B7074A91E}" type="presParOf" srcId="{F8D8EFBF-B019-413B-B4C5-D48A5ECE0756}" destId="{771EC767-9A93-407A-A4D7-58B5BBDB4E7E}" srcOrd="0" destOrd="0" presId="urn:microsoft.com/office/officeart/2005/8/layout/hierarchy1"/>
    <dgm:cxn modelId="{D2AAD2E0-88FD-4933-8131-F016634B5B27}" type="presParOf" srcId="{771EC767-9A93-407A-A4D7-58B5BBDB4E7E}" destId="{92C64CD8-8E58-41DD-948F-32AC9FA8BE9D}" srcOrd="0" destOrd="0" presId="urn:microsoft.com/office/officeart/2005/8/layout/hierarchy1"/>
    <dgm:cxn modelId="{E8E2A808-CC2E-422C-B10D-F70A1C366EBF}" type="presParOf" srcId="{771EC767-9A93-407A-A4D7-58B5BBDB4E7E}" destId="{093C6D4F-0E50-4A31-BD45-7DE49E1D68D2}" srcOrd="1" destOrd="0" presId="urn:microsoft.com/office/officeart/2005/8/layout/hierarchy1"/>
    <dgm:cxn modelId="{08A24BA7-0F81-4047-BBBE-968E33CFD6E5}" type="presParOf" srcId="{F8D8EFBF-B019-413B-B4C5-D48A5ECE0756}" destId="{68E982E0-417F-4514-8072-F09DD1592B99}" srcOrd="1" destOrd="0" presId="urn:microsoft.com/office/officeart/2005/8/layout/hierarchy1"/>
    <dgm:cxn modelId="{BD03E3D1-BA74-45B8-B85A-E45110B12519}" type="presParOf" srcId="{5769B1BB-00BA-4A48-AEE4-F60D2A8AD513}" destId="{04FC8901-F58A-4FB4-94D7-FA1A4F6C24E7}" srcOrd="2" destOrd="0" presId="urn:microsoft.com/office/officeart/2005/8/layout/hierarchy1"/>
    <dgm:cxn modelId="{FE4CFB60-3B7F-4EDA-8B35-8E119CBC3346}" type="presParOf" srcId="{5769B1BB-00BA-4A48-AEE4-F60D2A8AD513}" destId="{4016BC9F-698D-41F1-AD82-4B0CB0538A23}" srcOrd="3" destOrd="0" presId="urn:microsoft.com/office/officeart/2005/8/layout/hierarchy1"/>
    <dgm:cxn modelId="{ADCD1A51-E03D-4115-9670-2B97226EB38A}" type="presParOf" srcId="{4016BC9F-698D-41F1-AD82-4B0CB0538A23}" destId="{CB528BAA-433E-4D5C-9AF2-94C6F07BA37D}" srcOrd="0" destOrd="0" presId="urn:microsoft.com/office/officeart/2005/8/layout/hierarchy1"/>
    <dgm:cxn modelId="{D48E92C9-9376-481D-9702-566D18DEA1C3}" type="presParOf" srcId="{CB528BAA-433E-4D5C-9AF2-94C6F07BA37D}" destId="{84237148-8558-433A-A68A-AAC4E63AA2F3}" srcOrd="0" destOrd="0" presId="urn:microsoft.com/office/officeart/2005/8/layout/hierarchy1"/>
    <dgm:cxn modelId="{BB8534DC-CFA8-4CD6-9335-AB9C0D408298}" type="presParOf" srcId="{CB528BAA-433E-4D5C-9AF2-94C6F07BA37D}" destId="{02E0F1C9-E19A-44FC-BB55-4656BB942215}" srcOrd="1" destOrd="0" presId="urn:microsoft.com/office/officeart/2005/8/layout/hierarchy1"/>
    <dgm:cxn modelId="{C3424CC9-3089-48AD-8927-33CA9C16BA45}" type="presParOf" srcId="{4016BC9F-698D-41F1-AD82-4B0CB0538A23}" destId="{3A1A00CB-867A-4C99-A48A-DCFABD9BAB59}" srcOrd="1" destOrd="0" presId="urn:microsoft.com/office/officeart/2005/8/layout/hierarchy1"/>
    <dgm:cxn modelId="{5267BD67-FB1F-45B4-BAAF-4E6D2161448E}" type="presParOf" srcId="{3A1A00CB-867A-4C99-A48A-DCFABD9BAB59}" destId="{3D12F0A6-36FD-4C94-98FE-DF40EC7D9298}" srcOrd="0" destOrd="0" presId="urn:microsoft.com/office/officeart/2005/8/layout/hierarchy1"/>
    <dgm:cxn modelId="{F584EAD0-BE55-4197-973D-2711D05020A7}" type="presParOf" srcId="{3A1A00CB-867A-4C99-A48A-DCFABD9BAB59}" destId="{0EBBC391-3E74-47AF-AB61-9579A649DFD4}" srcOrd="1" destOrd="0" presId="urn:microsoft.com/office/officeart/2005/8/layout/hierarchy1"/>
    <dgm:cxn modelId="{142A8F1D-7D06-4FC4-A818-A708868F8224}" type="presParOf" srcId="{0EBBC391-3E74-47AF-AB61-9579A649DFD4}" destId="{671F538B-C51C-4453-8FB1-B18114734B8B}" srcOrd="0" destOrd="0" presId="urn:microsoft.com/office/officeart/2005/8/layout/hierarchy1"/>
    <dgm:cxn modelId="{623E2688-FB47-44E4-9150-B5640560E6D5}" type="presParOf" srcId="{671F538B-C51C-4453-8FB1-B18114734B8B}" destId="{ED33B629-1547-487F-827E-AE9FE81E9217}" srcOrd="0" destOrd="0" presId="urn:microsoft.com/office/officeart/2005/8/layout/hierarchy1"/>
    <dgm:cxn modelId="{1695DC7E-77D3-473E-9338-4A4A816BEC70}" type="presParOf" srcId="{671F538B-C51C-4453-8FB1-B18114734B8B}" destId="{69C1284F-F3E9-4899-BBA8-36FE32D0EDA6}" srcOrd="1" destOrd="0" presId="urn:microsoft.com/office/officeart/2005/8/layout/hierarchy1"/>
    <dgm:cxn modelId="{482556E9-0F4C-4670-B7DB-225926C3D1DD}" type="presParOf" srcId="{0EBBC391-3E74-47AF-AB61-9579A649DFD4}" destId="{8BFA8CEB-6276-45A2-91CD-C4752B070B1B}" srcOrd="1" destOrd="0" presId="urn:microsoft.com/office/officeart/2005/8/layout/hierarchy1"/>
    <dgm:cxn modelId="{B9C8DD88-5E2C-49F8-A6BF-71F07FBC32C4}" type="presParOf" srcId="{D1583A50-D8CE-4480-A27B-4B70E0161460}" destId="{0E961713-AC74-475B-8FCA-99FEFC7AD4BC}" srcOrd="1" destOrd="0" presId="urn:microsoft.com/office/officeart/2005/8/layout/hierarchy1"/>
    <dgm:cxn modelId="{577510C7-867B-4682-B1F2-052EE246F8B4}" type="presParOf" srcId="{0E961713-AC74-475B-8FCA-99FEFC7AD4BC}" destId="{5CBA92DC-80FA-4216-9FE1-279D2838D872}" srcOrd="0" destOrd="0" presId="urn:microsoft.com/office/officeart/2005/8/layout/hierarchy1"/>
    <dgm:cxn modelId="{319EB35E-9D90-48AF-8D9E-6131BC8279F4}" type="presParOf" srcId="{5CBA92DC-80FA-4216-9FE1-279D2838D872}" destId="{0AFFD549-45A5-493C-8E22-40BF7C5B9DA3}" srcOrd="0" destOrd="0" presId="urn:microsoft.com/office/officeart/2005/8/layout/hierarchy1"/>
    <dgm:cxn modelId="{46BDD0AD-D951-4A0D-8985-9FCF4F02C9F9}" type="presParOf" srcId="{5CBA92DC-80FA-4216-9FE1-279D2838D872}" destId="{5DFF4A59-0E6D-496A-A98A-C7D7BB64DBA0}" srcOrd="1" destOrd="0" presId="urn:microsoft.com/office/officeart/2005/8/layout/hierarchy1"/>
    <dgm:cxn modelId="{BC58997B-790A-4F71-AE74-0B72666A9E79}" type="presParOf" srcId="{0E961713-AC74-475B-8FCA-99FEFC7AD4BC}" destId="{9602330B-4DD1-465E-8339-E1409D9BB319}" srcOrd="1" destOrd="0" presId="urn:microsoft.com/office/officeart/2005/8/layout/hierarchy1"/>
    <dgm:cxn modelId="{F42A6F5C-62F2-4677-B26D-FD6826A01A52}" type="presParOf" srcId="{D1583A50-D8CE-4480-A27B-4B70E0161460}" destId="{04FE3366-00DD-4488-A917-CAE5A84DC9A1}" srcOrd="2" destOrd="0" presId="urn:microsoft.com/office/officeart/2005/8/layout/hierarchy1"/>
    <dgm:cxn modelId="{EE5DEF48-4225-4E18-AEA2-3F25C84CE500}" type="presParOf" srcId="{04FE3366-00DD-4488-A917-CAE5A84DC9A1}" destId="{2E9BEA39-BCEC-4539-A947-C7CD0458BB59}" srcOrd="0" destOrd="0" presId="urn:microsoft.com/office/officeart/2005/8/layout/hierarchy1"/>
    <dgm:cxn modelId="{825357CE-5A23-4A3D-A4A7-46E413657D7B}" type="presParOf" srcId="{2E9BEA39-BCEC-4539-A947-C7CD0458BB59}" destId="{6DCC5EFE-3DF0-48C3-AC19-36C2D41D3300}" srcOrd="0" destOrd="0" presId="urn:microsoft.com/office/officeart/2005/8/layout/hierarchy1"/>
    <dgm:cxn modelId="{5124F2E5-D139-43B3-A896-864557732633}" type="presParOf" srcId="{2E9BEA39-BCEC-4539-A947-C7CD0458BB59}" destId="{E268FFB1-6FFB-4096-8A65-B619A3A32E7F}" srcOrd="1" destOrd="0" presId="urn:microsoft.com/office/officeart/2005/8/layout/hierarchy1"/>
    <dgm:cxn modelId="{21E71492-565F-4593-BA74-11A738899FCF}" type="presParOf" srcId="{04FE3366-00DD-4488-A917-CAE5A84DC9A1}" destId="{91DAC3D0-49C7-4F5B-B858-0BB556592E22}" srcOrd="1" destOrd="0" presId="urn:microsoft.com/office/officeart/2005/8/layout/hierarchy1"/>
    <dgm:cxn modelId="{0DA785F6-D529-4EC5-AD33-1A0A5C0C2E24}" type="presParOf" srcId="{D1583A50-D8CE-4480-A27B-4B70E0161460}" destId="{851D4BE5-09A0-420E-A4FE-712AC9401BFA}" srcOrd="3" destOrd="0" presId="urn:microsoft.com/office/officeart/2005/8/layout/hierarchy1"/>
    <dgm:cxn modelId="{C82198C0-A958-4CE7-9214-FA0DDCDA59E6}" type="presParOf" srcId="{851D4BE5-09A0-420E-A4FE-712AC9401BFA}" destId="{354DF10F-5770-4523-977D-966D0A0C17D3}" srcOrd="0" destOrd="0" presId="urn:microsoft.com/office/officeart/2005/8/layout/hierarchy1"/>
    <dgm:cxn modelId="{29271327-4E73-4075-A907-948CF0822494}" type="presParOf" srcId="{354DF10F-5770-4523-977D-966D0A0C17D3}" destId="{6DAC9AA1-8B8C-496B-A1F8-FCF1F7FBD284}" srcOrd="0" destOrd="0" presId="urn:microsoft.com/office/officeart/2005/8/layout/hierarchy1"/>
    <dgm:cxn modelId="{134D30CC-79CA-425D-B98B-272EF191D964}" type="presParOf" srcId="{354DF10F-5770-4523-977D-966D0A0C17D3}" destId="{0B4C383E-9A94-47D9-AFED-706CDC43B208}" srcOrd="1" destOrd="0" presId="urn:microsoft.com/office/officeart/2005/8/layout/hierarchy1"/>
    <dgm:cxn modelId="{655EB8E3-24D4-4E79-8E9E-F8426FC85DF1}" type="presParOf" srcId="{851D4BE5-09A0-420E-A4FE-712AC9401BFA}" destId="{CE87521C-7FAA-4DFF-A5BD-BF743D6D318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7E9CE-156B-4920-A30E-029BC7A2E45D}"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EF55056-62F2-4AAC-8B06-4074E892EDFE}" type="pres">
      <dgm:prSet presAssocID="{18B7E9CE-156B-4920-A30E-029BC7A2E45D}" presName="Name0" presStyleCnt="0">
        <dgm:presLayoutVars>
          <dgm:chMax val="4"/>
          <dgm:resizeHandles val="exact"/>
        </dgm:presLayoutVars>
      </dgm:prSet>
      <dgm:spPr/>
      <dgm:t>
        <a:bodyPr/>
        <a:lstStyle/>
        <a:p>
          <a:endParaRPr lang="en-US"/>
        </a:p>
      </dgm:t>
    </dgm:pt>
    <dgm:pt modelId="{56D8DE8A-8C11-4734-B07A-86C067CF7A06}" type="pres">
      <dgm:prSet presAssocID="{18B7E9CE-156B-4920-A30E-029BC7A2E45D}" presName="ellipse" presStyleLbl="trBgShp" presStyleIdx="0" presStyleCnt="1"/>
      <dgm:spPr/>
    </dgm:pt>
    <dgm:pt modelId="{2516BBCF-0EDC-4928-850A-6A9A91B5F4A7}" type="pres">
      <dgm:prSet presAssocID="{18B7E9CE-156B-4920-A30E-029BC7A2E45D}" presName="arrow1" presStyleLbl="fgShp" presStyleIdx="0" presStyleCnt="1"/>
      <dgm:spPr/>
    </dgm:pt>
    <dgm:pt modelId="{7D80C643-61FD-41BB-B373-554F436E08FF}" type="pres">
      <dgm:prSet presAssocID="{18B7E9CE-156B-4920-A30E-029BC7A2E45D}" presName="rectangle" presStyleLbl="revTx" presStyleIdx="0" presStyleCnt="1">
        <dgm:presLayoutVars>
          <dgm:bulletEnabled val="1"/>
        </dgm:presLayoutVars>
      </dgm:prSet>
      <dgm:spPr/>
      <dgm:t>
        <a:bodyPr/>
        <a:lstStyle/>
        <a:p>
          <a:endParaRPr lang="en-US"/>
        </a:p>
      </dgm:t>
    </dgm:pt>
    <dgm:pt modelId="{0A7DD59B-DF74-4340-BFB3-6158D8F9B507}" type="pres">
      <dgm:prSet presAssocID="{17124A6A-B55A-495B-8752-C4AF68F8E72E}" presName="item1" presStyleLbl="node1" presStyleIdx="0" presStyleCnt="3">
        <dgm:presLayoutVars>
          <dgm:bulletEnabled val="1"/>
        </dgm:presLayoutVars>
      </dgm:prSet>
      <dgm:spPr/>
      <dgm:t>
        <a:bodyPr/>
        <a:lstStyle/>
        <a:p>
          <a:endParaRPr lang="en-US"/>
        </a:p>
      </dgm:t>
    </dgm:pt>
    <dgm:pt modelId="{6CAF8C15-A865-45E9-ABF2-1C43C0B2281B}" type="pres">
      <dgm:prSet presAssocID="{E7CCCF2C-9CA3-4251-B8CF-F52B5C0C78EB}" presName="item2" presStyleLbl="node1" presStyleIdx="1" presStyleCnt="3">
        <dgm:presLayoutVars>
          <dgm:bulletEnabled val="1"/>
        </dgm:presLayoutVars>
      </dgm:prSet>
      <dgm:spPr/>
      <dgm:t>
        <a:bodyPr/>
        <a:lstStyle/>
        <a:p>
          <a:endParaRPr lang="en-US"/>
        </a:p>
      </dgm:t>
    </dgm:pt>
    <dgm:pt modelId="{45FCD36F-281A-4B16-BF49-287B4F1515FF}" type="pres">
      <dgm:prSet presAssocID="{A0DAB7FF-D500-499A-8A04-863D7D51D5C2}" presName="item3" presStyleLbl="node1" presStyleIdx="2" presStyleCnt="3">
        <dgm:presLayoutVars>
          <dgm:bulletEnabled val="1"/>
        </dgm:presLayoutVars>
      </dgm:prSet>
      <dgm:spPr/>
      <dgm:t>
        <a:bodyPr/>
        <a:lstStyle/>
        <a:p>
          <a:endParaRPr lang="en-US"/>
        </a:p>
      </dgm:t>
    </dgm:pt>
    <dgm:pt modelId="{EAD0320A-C96F-403C-9C0E-A5B5B4CEA62D}" type="pres">
      <dgm:prSet presAssocID="{18B7E9CE-156B-4920-A30E-029BC7A2E45D}" presName="funnel" presStyleLbl="trAlignAcc1" presStyleIdx="0" presStyleCnt="1" custLinFactNeighborX="395" custLinFactNeighborY="-4551"/>
      <dgm:spPr/>
    </dgm:pt>
  </dgm:ptLst>
  <dgm:cxnLst>
    <dgm:cxn modelId="{6DEA4161-0D18-4459-9679-2D52F9CD7AE3}" srcId="{18B7E9CE-156B-4920-A30E-029BC7A2E45D}" destId="{A0DAB7FF-D500-499A-8A04-863D7D51D5C2}" srcOrd="3" destOrd="0" parTransId="{DB916EAF-07B6-4091-A21B-E864B5C2C851}" sibTransId="{6514D2D7-CDA4-45F4-8126-B1AC5B29598B}"/>
    <dgm:cxn modelId="{A1F37947-B7B8-4AB8-95DA-C36028EB4001}" srcId="{18B7E9CE-156B-4920-A30E-029BC7A2E45D}" destId="{CAFA5F61-E092-40AF-A07B-9C563468766E}" srcOrd="0" destOrd="0" parTransId="{A0DA91F0-536B-4DF9-9E43-909111A25528}" sibTransId="{7FDEEE0A-C25A-454A-8DE1-FF67279D0590}"/>
    <dgm:cxn modelId="{6AF6D246-2307-4DE0-8A03-E39F1919AEDF}" type="presOf" srcId="{18B7E9CE-156B-4920-A30E-029BC7A2E45D}" destId="{CEF55056-62F2-4AAC-8B06-4074E892EDFE}" srcOrd="0" destOrd="0" presId="urn:microsoft.com/office/officeart/2005/8/layout/funnel1"/>
    <dgm:cxn modelId="{9804C389-DEA7-4792-A223-2482758C59EC}" srcId="{18B7E9CE-156B-4920-A30E-029BC7A2E45D}" destId="{17124A6A-B55A-495B-8752-C4AF68F8E72E}" srcOrd="1" destOrd="0" parTransId="{4231A4E3-C4FA-47E0-94FF-5B15350978D0}" sibTransId="{4BD6577E-8005-4E3B-8963-DC65EC432AD2}"/>
    <dgm:cxn modelId="{4DF36A03-0FF4-42D1-A981-BCBF854F0749}" type="presOf" srcId="{17124A6A-B55A-495B-8752-C4AF68F8E72E}" destId="{6CAF8C15-A865-45E9-ABF2-1C43C0B2281B}" srcOrd="0" destOrd="0" presId="urn:microsoft.com/office/officeart/2005/8/layout/funnel1"/>
    <dgm:cxn modelId="{64D52FD7-D59C-4948-9A7C-D76751A271AA}" type="presOf" srcId="{E7CCCF2C-9CA3-4251-B8CF-F52B5C0C78EB}" destId="{0A7DD59B-DF74-4340-BFB3-6158D8F9B507}" srcOrd="0" destOrd="0" presId="urn:microsoft.com/office/officeart/2005/8/layout/funnel1"/>
    <dgm:cxn modelId="{D7913347-3A62-4349-8776-426EC3A3704B}" type="presOf" srcId="{CAFA5F61-E092-40AF-A07B-9C563468766E}" destId="{45FCD36F-281A-4B16-BF49-287B4F1515FF}" srcOrd="0" destOrd="0" presId="urn:microsoft.com/office/officeart/2005/8/layout/funnel1"/>
    <dgm:cxn modelId="{2EA4BE4C-7343-4410-9C59-CEA273727231}" type="presOf" srcId="{A0DAB7FF-D500-499A-8A04-863D7D51D5C2}" destId="{7D80C643-61FD-41BB-B373-554F436E08FF}" srcOrd="0" destOrd="0" presId="urn:microsoft.com/office/officeart/2005/8/layout/funnel1"/>
    <dgm:cxn modelId="{C9391104-224F-4A07-BD3E-0BDA4917984D}" srcId="{18B7E9CE-156B-4920-A30E-029BC7A2E45D}" destId="{E7CCCF2C-9CA3-4251-B8CF-F52B5C0C78EB}" srcOrd="2" destOrd="0" parTransId="{EBB22D92-5251-475F-AA1F-40ED4625612E}" sibTransId="{52573818-8EC3-4932-B111-2B857E320737}"/>
    <dgm:cxn modelId="{DD10CC72-085C-4843-90AB-463EA081D1D8}" type="presParOf" srcId="{CEF55056-62F2-4AAC-8B06-4074E892EDFE}" destId="{56D8DE8A-8C11-4734-B07A-86C067CF7A06}" srcOrd="0" destOrd="0" presId="urn:microsoft.com/office/officeart/2005/8/layout/funnel1"/>
    <dgm:cxn modelId="{F857D0A7-ACBC-4BE4-909D-3A2BF71B0E9F}" type="presParOf" srcId="{CEF55056-62F2-4AAC-8B06-4074E892EDFE}" destId="{2516BBCF-0EDC-4928-850A-6A9A91B5F4A7}" srcOrd="1" destOrd="0" presId="urn:microsoft.com/office/officeart/2005/8/layout/funnel1"/>
    <dgm:cxn modelId="{BD2672CD-02DB-4BD7-A42C-8FE0B0134A22}" type="presParOf" srcId="{CEF55056-62F2-4AAC-8B06-4074E892EDFE}" destId="{7D80C643-61FD-41BB-B373-554F436E08FF}" srcOrd="2" destOrd="0" presId="urn:microsoft.com/office/officeart/2005/8/layout/funnel1"/>
    <dgm:cxn modelId="{FD9527A8-57AC-412E-8AB7-D35AA8574A30}" type="presParOf" srcId="{CEF55056-62F2-4AAC-8B06-4074E892EDFE}" destId="{0A7DD59B-DF74-4340-BFB3-6158D8F9B507}" srcOrd="3" destOrd="0" presId="urn:microsoft.com/office/officeart/2005/8/layout/funnel1"/>
    <dgm:cxn modelId="{3AA06E18-159F-428A-8C47-3100FBCF637E}" type="presParOf" srcId="{CEF55056-62F2-4AAC-8B06-4074E892EDFE}" destId="{6CAF8C15-A865-45E9-ABF2-1C43C0B2281B}" srcOrd="4" destOrd="0" presId="urn:microsoft.com/office/officeart/2005/8/layout/funnel1"/>
    <dgm:cxn modelId="{832B6211-9448-43B6-A707-0ACA9BECE4B6}" type="presParOf" srcId="{CEF55056-62F2-4AAC-8B06-4074E892EDFE}" destId="{45FCD36F-281A-4B16-BF49-287B4F1515FF}" srcOrd="5" destOrd="0" presId="urn:microsoft.com/office/officeart/2005/8/layout/funnel1"/>
    <dgm:cxn modelId="{DDE40AC8-5155-4C78-89C3-F9F0269EC366}" type="presParOf" srcId="{CEF55056-62F2-4AAC-8B06-4074E892EDFE}" destId="{EAD0320A-C96F-403C-9C0E-A5B5B4CEA62D}"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custT="1"/>
      <dgm:spPr/>
      <dgm:t>
        <a:bodyPr/>
        <a:lstStyle/>
        <a:p>
          <a:r>
            <a:rPr lang="en-US" sz="1600" dirty="0"/>
            <a:t>root</a:t>
          </a:r>
        </a:p>
      </dgm:t>
    </dgm:pt>
    <dgm:pt modelId="{3E4DB50D-D54C-4D71-A311-1789E7B8FD36}" type="parTrans" cxnId="{17DD9260-59D6-43AB-9F94-008698268D16}">
      <dgm:prSet/>
      <dgm:spPr/>
      <dgm:t>
        <a:bodyPr/>
        <a:lstStyle/>
        <a:p>
          <a:endParaRPr lang="en-US" sz="1400"/>
        </a:p>
      </dgm:t>
    </dgm:pt>
    <dgm:pt modelId="{EE818FAD-6961-4328-9FAB-38861F42830B}" type="sibTrans" cxnId="{17DD9260-59D6-43AB-9F94-008698268D16}">
      <dgm:prSet/>
      <dgm:spPr/>
      <dgm:t>
        <a:bodyPr/>
        <a:lstStyle/>
        <a:p>
          <a:endParaRPr lang="en-US" sz="1400"/>
        </a:p>
      </dgm:t>
    </dgm:pt>
    <dgm:pt modelId="{B86CC77F-E68B-4B80-9A9B-F8D0C35988F7}">
      <dgm:prSet phldrT="[Text]" custT="1"/>
      <dgm:spPr/>
      <dgm:t>
        <a:bodyPr/>
        <a:lstStyle/>
        <a:p>
          <a:r>
            <a:rPr lang="en-US" sz="600" dirty="0"/>
            <a:t>child a</a:t>
          </a:r>
        </a:p>
      </dgm:t>
    </dgm:pt>
    <dgm:pt modelId="{53ADBCA7-9AB4-4758-8797-9C526874353B}" type="parTrans" cxnId="{4C1E2F25-634E-4AC2-9E83-45EDA0B9791C}">
      <dgm:prSet/>
      <dgm:spPr/>
      <dgm:t>
        <a:bodyPr/>
        <a:lstStyle/>
        <a:p>
          <a:endParaRPr lang="en-US" sz="1400"/>
        </a:p>
      </dgm:t>
    </dgm:pt>
    <dgm:pt modelId="{875DB544-286D-42C4-A75F-CE1D50188FED}" type="sibTrans" cxnId="{4C1E2F25-634E-4AC2-9E83-45EDA0B9791C}">
      <dgm:prSet/>
      <dgm:spPr/>
      <dgm:t>
        <a:bodyPr/>
        <a:lstStyle/>
        <a:p>
          <a:endParaRPr lang="en-US" sz="1400"/>
        </a:p>
      </dgm:t>
    </dgm:pt>
    <dgm:pt modelId="{57B9DA23-2CCE-4FE5-8F16-08CA5563C5BB}">
      <dgm:prSet phldrT="[Text]" custT="1"/>
      <dgm:spPr/>
      <dgm:t>
        <a:bodyPr/>
        <a:lstStyle/>
        <a:p>
          <a:r>
            <a:rPr lang="en-US" sz="400" dirty="0"/>
            <a:t>leaf</a:t>
          </a:r>
        </a:p>
      </dgm:t>
    </dgm:pt>
    <dgm:pt modelId="{7F164E20-CD33-4028-84D7-C2D0E22A6B7F}" type="parTrans" cxnId="{11BEC122-B1AE-4489-9D08-A1E66294324B}">
      <dgm:prSet/>
      <dgm:spPr/>
      <dgm:t>
        <a:bodyPr/>
        <a:lstStyle/>
        <a:p>
          <a:endParaRPr lang="en-US" sz="1400"/>
        </a:p>
      </dgm:t>
    </dgm:pt>
    <dgm:pt modelId="{2F218529-3B41-403B-9ED5-49464E020DCA}" type="sibTrans" cxnId="{11BEC122-B1AE-4489-9D08-A1E66294324B}">
      <dgm:prSet/>
      <dgm:spPr/>
      <dgm:t>
        <a:bodyPr/>
        <a:lstStyle/>
        <a:p>
          <a:endParaRPr lang="en-US" sz="1400"/>
        </a:p>
      </dgm:t>
    </dgm:pt>
    <dgm:pt modelId="{99BE4ED8-40D5-4E57-A88A-79C1ABCF0298}">
      <dgm:prSet phldrT="[Text]" custT="1"/>
      <dgm:spPr/>
      <dgm:t>
        <a:bodyPr/>
        <a:lstStyle/>
        <a:p>
          <a:r>
            <a:rPr lang="en-US" sz="400" dirty="0"/>
            <a:t>leaf</a:t>
          </a:r>
        </a:p>
      </dgm:t>
    </dgm:pt>
    <dgm:pt modelId="{1087DD46-776E-4947-916E-4875669994BD}" type="parTrans" cxnId="{94810C2E-AFDD-4F13-91E7-51B9B679F061}">
      <dgm:prSet/>
      <dgm:spPr/>
      <dgm:t>
        <a:bodyPr/>
        <a:lstStyle/>
        <a:p>
          <a:endParaRPr lang="en-US" sz="1400"/>
        </a:p>
      </dgm:t>
    </dgm:pt>
    <dgm:pt modelId="{DAA8DFB2-A00A-43BD-A5DC-2571B68F1365}" type="sibTrans" cxnId="{94810C2E-AFDD-4F13-91E7-51B9B679F061}">
      <dgm:prSet/>
      <dgm:spPr/>
      <dgm:t>
        <a:bodyPr/>
        <a:lstStyle/>
        <a:p>
          <a:endParaRPr lang="en-US" sz="1400"/>
        </a:p>
      </dgm:t>
    </dgm:pt>
    <dgm:pt modelId="{7CB437E1-E0DE-4587-94E8-73B03D15AF6B}">
      <dgm:prSet phldrT="[Text]" custT="1"/>
      <dgm:spPr/>
      <dgm:t>
        <a:bodyPr/>
        <a:lstStyle/>
        <a:p>
          <a:r>
            <a:rPr lang="en-US" sz="600" dirty="0"/>
            <a:t>child b</a:t>
          </a:r>
        </a:p>
      </dgm:t>
    </dgm:pt>
    <dgm:pt modelId="{3488F8FF-C37C-4541-B4D7-06E0BB08E6D1}" type="parTrans" cxnId="{177EA074-E6B5-49FB-91FA-7EFF3B10FA19}">
      <dgm:prSet/>
      <dgm:spPr/>
      <dgm:t>
        <a:bodyPr/>
        <a:lstStyle/>
        <a:p>
          <a:endParaRPr lang="en-US" sz="1400"/>
        </a:p>
      </dgm:t>
    </dgm:pt>
    <dgm:pt modelId="{6C4A4031-77ED-4FC4-96BB-993BE40544E2}" type="sibTrans" cxnId="{177EA074-E6B5-49FB-91FA-7EFF3B10FA19}">
      <dgm:prSet/>
      <dgm:spPr/>
      <dgm:t>
        <a:bodyPr/>
        <a:lstStyle/>
        <a:p>
          <a:endParaRPr lang="en-US" sz="1400"/>
        </a:p>
      </dgm:t>
    </dgm:pt>
    <dgm:pt modelId="{551821D0-D8F7-496A-BD18-B204D78E0CA7}">
      <dgm:prSet phldrT="[Text]" custT="1"/>
      <dgm:spPr/>
      <dgm:t>
        <a:bodyPr/>
        <a:lstStyle/>
        <a:p>
          <a:r>
            <a:rPr lang="en-US" sz="400" dirty="0"/>
            <a:t>leaf</a:t>
          </a:r>
        </a:p>
      </dgm:t>
    </dgm:pt>
    <dgm:pt modelId="{66B1C703-AD1C-43BF-8A6A-DD9ECEA51222}" type="parTrans" cxnId="{E4DB39DE-7144-4A16-8C3B-B32E447A34A8}">
      <dgm:prSet/>
      <dgm:spPr/>
      <dgm:t>
        <a:bodyPr/>
        <a:lstStyle/>
        <a:p>
          <a:endParaRPr lang="en-US" sz="1400"/>
        </a:p>
      </dgm:t>
    </dgm:pt>
    <dgm:pt modelId="{019900A4-C36C-4BF8-9A84-2A6D4D56EE2B}" type="sibTrans" cxnId="{E4DB39DE-7144-4A16-8C3B-B32E447A34A8}">
      <dgm:prSet/>
      <dgm:spPr/>
      <dgm:t>
        <a:bodyPr/>
        <a:lstStyle/>
        <a:p>
          <a:endParaRPr lang="en-US" sz="1400"/>
        </a:p>
      </dgm:t>
    </dgm:pt>
    <dgm:pt modelId="{2A71EF29-B28B-4220-8482-3229B5FC81DB}">
      <dgm:prSet phldrT="[Text]" custT="1"/>
      <dgm:spPr/>
      <dgm:t>
        <a:bodyPr/>
        <a:lstStyle/>
        <a:p>
          <a:r>
            <a:rPr lang="en-US" sz="1600" dirty="0"/>
            <a:t>Level 0</a:t>
          </a:r>
        </a:p>
      </dgm:t>
    </dgm:pt>
    <dgm:pt modelId="{12F2A887-37EE-405C-B9F2-889449428F41}" type="parTrans" cxnId="{0F7EA604-5269-4A2F-B9E3-962FA118EC99}">
      <dgm:prSet/>
      <dgm:spPr/>
      <dgm:t>
        <a:bodyPr/>
        <a:lstStyle/>
        <a:p>
          <a:endParaRPr lang="en-US" sz="1400"/>
        </a:p>
      </dgm:t>
    </dgm:pt>
    <dgm:pt modelId="{84E904B5-BFD3-4A99-BB4E-DD24F8694A88}" type="sibTrans" cxnId="{0F7EA604-5269-4A2F-B9E3-962FA118EC99}">
      <dgm:prSet/>
      <dgm:spPr/>
      <dgm:t>
        <a:bodyPr/>
        <a:lstStyle/>
        <a:p>
          <a:endParaRPr lang="en-US" sz="1400"/>
        </a:p>
      </dgm:t>
    </dgm:pt>
    <dgm:pt modelId="{35F2B1AF-9055-44D4-B83C-E84E4F64D3E7}">
      <dgm:prSet phldrT="[Text]" custT="1"/>
      <dgm:spPr/>
      <dgm:t>
        <a:bodyPr/>
        <a:lstStyle/>
        <a:p>
          <a:r>
            <a:rPr lang="en-US" sz="1600" dirty="0"/>
            <a:t>Level 1</a:t>
          </a:r>
        </a:p>
      </dgm:t>
    </dgm:pt>
    <dgm:pt modelId="{2842E585-2796-4760-9494-7F1924DAB1A5}" type="parTrans" cxnId="{BEC43BDF-9C23-4418-951C-B0D2C7C325F4}">
      <dgm:prSet/>
      <dgm:spPr/>
      <dgm:t>
        <a:bodyPr/>
        <a:lstStyle/>
        <a:p>
          <a:endParaRPr lang="en-US" sz="1400"/>
        </a:p>
      </dgm:t>
    </dgm:pt>
    <dgm:pt modelId="{9B26B096-D168-435C-A59D-80ACE472723C}" type="sibTrans" cxnId="{BEC43BDF-9C23-4418-951C-B0D2C7C325F4}">
      <dgm:prSet/>
      <dgm:spPr/>
      <dgm:t>
        <a:bodyPr/>
        <a:lstStyle/>
        <a:p>
          <a:endParaRPr lang="en-US" sz="1400"/>
        </a:p>
      </dgm:t>
    </dgm:pt>
    <dgm:pt modelId="{50CF1148-1721-4353-89E1-B72484A3F617}">
      <dgm:prSet phldrT="[Text]" custT="1"/>
      <dgm:spPr/>
      <dgm:t>
        <a:bodyPr/>
        <a:lstStyle/>
        <a:p>
          <a:r>
            <a:rPr lang="en-US" sz="1600" dirty="0"/>
            <a:t>Level 2</a:t>
          </a:r>
        </a:p>
      </dgm:t>
    </dgm:pt>
    <dgm:pt modelId="{644DC614-3528-4E72-8C91-C3B2012496BD}" type="parTrans" cxnId="{FFA2A69C-E380-4EBF-AB48-75A3590C9F03}">
      <dgm:prSet/>
      <dgm:spPr/>
      <dgm:t>
        <a:bodyPr/>
        <a:lstStyle/>
        <a:p>
          <a:endParaRPr lang="en-US" sz="1400"/>
        </a:p>
      </dgm:t>
    </dgm:pt>
    <dgm:pt modelId="{15E2F546-6646-4695-91F6-D393FB12779A}" type="sibTrans" cxnId="{FFA2A69C-E380-4EBF-AB48-75A3590C9F03}">
      <dgm:prSet/>
      <dgm:spPr/>
      <dgm:t>
        <a:bodyPr/>
        <a:lstStyle/>
        <a:p>
          <a:endParaRPr lang="en-US" sz="1400"/>
        </a:p>
      </dgm:t>
    </dgm:pt>
    <dgm:pt modelId="{F1A0D5BC-A619-40A4-B061-6D92A64894AF}" type="pres">
      <dgm:prSet presAssocID="{9615AD3A-10E3-46F0-9AB9-7D48DC9F6089}" presName="diagram" presStyleCnt="0">
        <dgm:presLayoutVars>
          <dgm:chPref val="1"/>
          <dgm:dir/>
          <dgm:animOne val="branch"/>
          <dgm:animLvl val="lvl"/>
          <dgm:resizeHandles/>
        </dgm:presLayoutVars>
      </dgm:prSet>
      <dgm:spPr/>
      <dgm:t>
        <a:bodyPr/>
        <a:lstStyle/>
        <a:p>
          <a:endParaRPr lang="en-US"/>
        </a:p>
      </dgm:t>
    </dgm:pt>
    <dgm:pt modelId="{BCE6ECAA-BD1F-47F4-B74D-65287C4A9DC8}" type="pres">
      <dgm:prSet presAssocID="{03442568-EDA2-483C-A0F0-C0BC5D7ED6E1}" presName="root" presStyleCnt="0"/>
      <dgm:spPr/>
      <dgm:t>
        <a:bodyPr/>
        <a:lstStyle/>
        <a:p>
          <a:endParaRPr lang="en-US"/>
        </a:p>
      </dgm:t>
    </dgm:pt>
    <dgm:pt modelId="{9FD02CD3-1C4D-43F5-B0E0-352118860383}" type="pres">
      <dgm:prSet presAssocID="{03442568-EDA2-483C-A0F0-C0BC5D7ED6E1}" presName="rootComposite" presStyleCnt="0"/>
      <dgm:spPr/>
      <dgm:t>
        <a:bodyPr/>
        <a:lstStyle/>
        <a:p>
          <a:endParaRPr lang="en-US"/>
        </a:p>
      </dgm:t>
    </dgm:pt>
    <dgm:pt modelId="{0C87C5FD-5611-4F8C-A4BE-C3B5320924DE}" type="pres">
      <dgm:prSet presAssocID="{03442568-EDA2-483C-A0F0-C0BC5D7ED6E1}" presName="rootText" presStyleLbl="node1" presStyleIdx="0" presStyleCnt="4"/>
      <dgm:spPr/>
      <dgm:t>
        <a:bodyPr/>
        <a:lstStyle/>
        <a:p>
          <a:endParaRPr lang="en-US"/>
        </a:p>
      </dgm:t>
    </dgm:pt>
    <dgm:pt modelId="{FD3FC833-EBD3-42FB-AF85-322450A86EC5}" type="pres">
      <dgm:prSet presAssocID="{03442568-EDA2-483C-A0F0-C0BC5D7ED6E1}" presName="rootConnector" presStyleLbl="node1" presStyleIdx="0" presStyleCnt="4"/>
      <dgm:spPr/>
      <dgm:t>
        <a:bodyPr/>
        <a:lstStyle/>
        <a:p>
          <a:endParaRPr lang="en-US"/>
        </a:p>
      </dgm:t>
    </dgm:pt>
    <dgm:pt modelId="{84CE1662-2666-4D82-994D-BBD3B25534F9}" type="pres">
      <dgm:prSet presAssocID="{03442568-EDA2-483C-A0F0-C0BC5D7ED6E1}" presName="childShape" presStyleCnt="0"/>
      <dgm:spPr/>
      <dgm:t>
        <a:bodyPr/>
        <a:lstStyle/>
        <a:p>
          <a:endParaRPr lang="en-US"/>
        </a:p>
      </dgm:t>
    </dgm:pt>
    <dgm:pt modelId="{1CD66995-51AF-4211-A235-5F5A2BF522C3}" type="pres">
      <dgm:prSet presAssocID="{53ADBCA7-9AB4-4758-8797-9C526874353B}" presName="Name13" presStyleLbl="parChTrans1D2" presStyleIdx="0" presStyleCnt="2"/>
      <dgm:spPr/>
      <dgm:t>
        <a:bodyPr/>
        <a:lstStyle/>
        <a:p>
          <a:endParaRPr lang="en-US"/>
        </a:p>
      </dgm:t>
    </dgm:pt>
    <dgm:pt modelId="{A59A380B-71E5-4B1F-BCFC-864FDC200546}" type="pres">
      <dgm:prSet presAssocID="{B86CC77F-E68B-4B80-9A9B-F8D0C35988F7}" presName="childText" presStyleLbl="bgAcc1" presStyleIdx="0" presStyleCnt="2">
        <dgm:presLayoutVars>
          <dgm:bulletEnabled val="1"/>
        </dgm:presLayoutVars>
      </dgm:prSet>
      <dgm:spPr/>
      <dgm:t>
        <a:bodyPr/>
        <a:lstStyle/>
        <a:p>
          <a:endParaRPr lang="en-US"/>
        </a:p>
      </dgm:t>
    </dgm:pt>
    <dgm:pt modelId="{16466721-ED09-4732-9F88-DBCFD5419881}" type="pres">
      <dgm:prSet presAssocID="{3488F8FF-C37C-4541-B4D7-06E0BB08E6D1}" presName="Name13" presStyleLbl="parChTrans1D2" presStyleIdx="1" presStyleCnt="2"/>
      <dgm:spPr/>
      <dgm:t>
        <a:bodyPr/>
        <a:lstStyle/>
        <a:p>
          <a:endParaRPr lang="en-US"/>
        </a:p>
      </dgm:t>
    </dgm:pt>
    <dgm:pt modelId="{D9210F51-470A-43D4-8DE4-65403EDDBEC1}" type="pres">
      <dgm:prSet presAssocID="{7CB437E1-E0DE-4587-94E8-73B03D15AF6B}" presName="childText" presStyleLbl="bgAcc1" presStyleIdx="1" presStyleCnt="2">
        <dgm:presLayoutVars>
          <dgm:bulletEnabled val="1"/>
        </dgm:presLayoutVars>
      </dgm:prSet>
      <dgm:spPr/>
      <dgm:t>
        <a:bodyPr/>
        <a:lstStyle/>
        <a:p>
          <a:endParaRPr lang="en-US"/>
        </a:p>
      </dgm:t>
    </dgm:pt>
    <dgm:pt modelId="{5AC47526-6BDB-46F7-99BA-C01F6D4ACC29}" type="pres">
      <dgm:prSet presAssocID="{2A71EF29-B28B-4220-8482-3229B5FC81DB}" presName="root" presStyleCnt="0"/>
      <dgm:spPr/>
      <dgm:t>
        <a:bodyPr/>
        <a:lstStyle/>
        <a:p>
          <a:endParaRPr lang="en-US"/>
        </a:p>
      </dgm:t>
    </dgm:pt>
    <dgm:pt modelId="{4781B088-775B-443F-9E54-48E6B3C73A3B}" type="pres">
      <dgm:prSet presAssocID="{2A71EF29-B28B-4220-8482-3229B5FC81DB}" presName="rootComposite" presStyleCnt="0"/>
      <dgm:spPr/>
      <dgm:t>
        <a:bodyPr/>
        <a:lstStyle/>
        <a:p>
          <a:endParaRPr lang="en-US"/>
        </a:p>
      </dgm:t>
    </dgm:pt>
    <dgm:pt modelId="{F2BDF0CA-41D0-4052-BD7B-45E9D1ED3394}" type="pres">
      <dgm:prSet presAssocID="{2A71EF29-B28B-4220-8482-3229B5FC81DB}" presName="rootText" presStyleLbl="node1" presStyleIdx="1" presStyleCnt="4"/>
      <dgm:spPr/>
      <dgm:t>
        <a:bodyPr/>
        <a:lstStyle/>
        <a:p>
          <a:endParaRPr lang="en-US"/>
        </a:p>
      </dgm:t>
    </dgm:pt>
    <dgm:pt modelId="{734AB337-D3A5-4B16-A7FD-C03949528C8B}" type="pres">
      <dgm:prSet presAssocID="{2A71EF29-B28B-4220-8482-3229B5FC81DB}" presName="rootConnector" presStyleLbl="node1" presStyleIdx="1" presStyleCnt="4"/>
      <dgm:spPr/>
      <dgm:t>
        <a:bodyPr/>
        <a:lstStyle/>
        <a:p>
          <a:endParaRPr lang="en-US"/>
        </a:p>
      </dgm:t>
    </dgm:pt>
    <dgm:pt modelId="{B560BF47-8972-4335-BAE1-76A54BBA8734}" type="pres">
      <dgm:prSet presAssocID="{2A71EF29-B28B-4220-8482-3229B5FC81DB}" presName="childShape" presStyleCnt="0"/>
      <dgm:spPr/>
      <dgm:t>
        <a:bodyPr/>
        <a:lstStyle/>
        <a:p>
          <a:endParaRPr lang="en-US"/>
        </a:p>
      </dgm:t>
    </dgm:pt>
    <dgm:pt modelId="{ECF3D2E6-152D-4351-A651-CFD5DAFA0DEB}" type="pres">
      <dgm:prSet presAssocID="{35F2B1AF-9055-44D4-B83C-E84E4F64D3E7}" presName="root" presStyleCnt="0"/>
      <dgm:spPr/>
      <dgm:t>
        <a:bodyPr/>
        <a:lstStyle/>
        <a:p>
          <a:endParaRPr lang="en-US"/>
        </a:p>
      </dgm:t>
    </dgm:pt>
    <dgm:pt modelId="{F8D81D41-17C3-405E-ACD8-8B142F5D8E74}" type="pres">
      <dgm:prSet presAssocID="{35F2B1AF-9055-44D4-B83C-E84E4F64D3E7}" presName="rootComposite" presStyleCnt="0"/>
      <dgm:spPr/>
      <dgm:t>
        <a:bodyPr/>
        <a:lstStyle/>
        <a:p>
          <a:endParaRPr lang="en-US"/>
        </a:p>
      </dgm:t>
    </dgm:pt>
    <dgm:pt modelId="{C493D216-4C12-49AB-A2BF-6C84ACFBE044}" type="pres">
      <dgm:prSet presAssocID="{35F2B1AF-9055-44D4-B83C-E84E4F64D3E7}" presName="rootText" presStyleLbl="node1" presStyleIdx="2" presStyleCnt="4"/>
      <dgm:spPr/>
      <dgm:t>
        <a:bodyPr/>
        <a:lstStyle/>
        <a:p>
          <a:endParaRPr lang="en-US"/>
        </a:p>
      </dgm:t>
    </dgm:pt>
    <dgm:pt modelId="{BB6E0FFF-A883-443C-A367-2BC9DC0B95E2}" type="pres">
      <dgm:prSet presAssocID="{35F2B1AF-9055-44D4-B83C-E84E4F64D3E7}" presName="rootConnector" presStyleLbl="node1" presStyleIdx="2" presStyleCnt="4"/>
      <dgm:spPr/>
      <dgm:t>
        <a:bodyPr/>
        <a:lstStyle/>
        <a:p>
          <a:endParaRPr lang="en-US"/>
        </a:p>
      </dgm:t>
    </dgm:pt>
    <dgm:pt modelId="{4E9D404F-92E9-47A1-89F8-D46B6F00A5AE}" type="pres">
      <dgm:prSet presAssocID="{35F2B1AF-9055-44D4-B83C-E84E4F64D3E7}" presName="childShape" presStyleCnt="0"/>
      <dgm:spPr/>
      <dgm:t>
        <a:bodyPr/>
        <a:lstStyle/>
        <a:p>
          <a:endParaRPr lang="en-US"/>
        </a:p>
      </dgm:t>
    </dgm:pt>
    <dgm:pt modelId="{1F2AA269-6941-4D6D-A6DA-1CEB9F922751}" type="pres">
      <dgm:prSet presAssocID="{50CF1148-1721-4353-89E1-B72484A3F617}" presName="root" presStyleCnt="0"/>
      <dgm:spPr/>
      <dgm:t>
        <a:bodyPr/>
        <a:lstStyle/>
        <a:p>
          <a:endParaRPr lang="en-US"/>
        </a:p>
      </dgm:t>
    </dgm:pt>
    <dgm:pt modelId="{6EFF0F5A-E51C-4A89-92F2-487B3F53024B}" type="pres">
      <dgm:prSet presAssocID="{50CF1148-1721-4353-89E1-B72484A3F617}" presName="rootComposite" presStyleCnt="0"/>
      <dgm:spPr/>
      <dgm:t>
        <a:bodyPr/>
        <a:lstStyle/>
        <a:p>
          <a:endParaRPr lang="en-US"/>
        </a:p>
      </dgm:t>
    </dgm:pt>
    <dgm:pt modelId="{C476E999-CD71-4089-B6E4-CAB81CCE66F7}" type="pres">
      <dgm:prSet presAssocID="{50CF1148-1721-4353-89E1-B72484A3F617}" presName="rootText" presStyleLbl="node1" presStyleIdx="3" presStyleCnt="4"/>
      <dgm:spPr/>
      <dgm:t>
        <a:bodyPr/>
        <a:lstStyle/>
        <a:p>
          <a:endParaRPr lang="en-US"/>
        </a:p>
      </dgm:t>
    </dgm:pt>
    <dgm:pt modelId="{C041462E-4F35-4FB3-94C9-D83B2769758F}" type="pres">
      <dgm:prSet presAssocID="{50CF1148-1721-4353-89E1-B72484A3F617}" presName="rootConnector" presStyleLbl="node1" presStyleIdx="3" presStyleCnt="4"/>
      <dgm:spPr/>
      <dgm:t>
        <a:bodyPr/>
        <a:lstStyle/>
        <a:p>
          <a:endParaRPr lang="en-US"/>
        </a:p>
      </dgm:t>
    </dgm:pt>
    <dgm:pt modelId="{0C55640C-02BA-4D25-A417-08910EE86242}" type="pres">
      <dgm:prSet presAssocID="{50CF1148-1721-4353-89E1-B72484A3F617}" presName="childShape" presStyleCnt="0"/>
      <dgm:spPr/>
      <dgm:t>
        <a:bodyPr/>
        <a:lstStyle/>
        <a:p>
          <a:endParaRPr lang="en-US"/>
        </a:p>
      </dgm:t>
    </dgm:pt>
  </dgm:ptLst>
  <dgm:cxnLst>
    <dgm:cxn modelId="{AA5E12E7-74E7-4725-9F1B-AA4B666242F8}" type="presOf" srcId="{3488F8FF-C37C-4541-B4D7-06E0BB08E6D1}" destId="{16466721-ED09-4732-9F88-DBCFD5419881}" srcOrd="0" destOrd="0" presId="urn:microsoft.com/office/officeart/2005/8/layout/hierarchy3"/>
    <dgm:cxn modelId="{8E119552-BEF7-4B2A-9C75-9C2A25DB49CE}" type="presOf" srcId="{551821D0-D8F7-496A-BD18-B204D78E0CA7}" destId="{D9210F51-470A-43D4-8DE4-65403EDDBEC1}" srcOrd="0" destOrd="1" presId="urn:microsoft.com/office/officeart/2005/8/layout/hierarchy3"/>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1FA77925-90B0-4D54-9990-0534FE3D4EE2}" type="presOf" srcId="{57B9DA23-2CCE-4FE5-8F16-08CA5563C5BB}" destId="{A59A380B-71E5-4B1F-BCFC-864FDC200546}" srcOrd="0" destOrd="1" presId="urn:microsoft.com/office/officeart/2005/8/layout/hierarchy3"/>
    <dgm:cxn modelId="{3CB7160B-5C4F-440B-86BA-F9BE4C3F5380}" type="presOf" srcId="{7CB437E1-E0DE-4587-94E8-73B03D15AF6B}" destId="{D9210F51-470A-43D4-8DE4-65403EDDBEC1}" srcOrd="0" destOrd="0" presId="urn:microsoft.com/office/officeart/2005/8/layout/hierarchy3"/>
    <dgm:cxn modelId="{94810C2E-AFDD-4F13-91E7-51B9B679F061}" srcId="{B86CC77F-E68B-4B80-9A9B-F8D0C35988F7}" destId="{99BE4ED8-40D5-4E57-A88A-79C1ABCF0298}" srcOrd="1" destOrd="0" parTransId="{1087DD46-776E-4947-916E-4875669994BD}" sibTransId="{DAA8DFB2-A00A-43BD-A5DC-2571B68F1365}"/>
    <dgm:cxn modelId="{C568D353-0339-478E-9592-8C0BE04C2389}" type="presOf" srcId="{03442568-EDA2-483C-A0F0-C0BC5D7ED6E1}" destId="{FD3FC833-EBD3-42FB-AF85-322450A86EC5}" srcOrd="1" destOrd="0" presId="urn:microsoft.com/office/officeart/2005/8/layout/hierarchy3"/>
    <dgm:cxn modelId="{11BEC122-B1AE-4489-9D08-A1E66294324B}" srcId="{B86CC77F-E68B-4B80-9A9B-F8D0C35988F7}" destId="{57B9DA23-2CCE-4FE5-8F16-08CA5563C5BB}" srcOrd="0" destOrd="0" parTransId="{7F164E20-CD33-4028-84D7-C2D0E22A6B7F}" sibTransId="{2F218529-3B41-403B-9ED5-49464E020DCA}"/>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B6B62E51-0D25-47C9-A009-0E83DBC04945}" type="presOf" srcId="{2A71EF29-B28B-4220-8482-3229B5FC81DB}" destId="{F2BDF0CA-41D0-4052-BD7B-45E9D1ED3394}" srcOrd="0" destOrd="0" presId="urn:microsoft.com/office/officeart/2005/8/layout/hierarchy3"/>
    <dgm:cxn modelId="{50FC78C1-FAB2-45BD-9416-032E6DF1202D}" type="presOf" srcId="{9615AD3A-10E3-46F0-9AB9-7D48DC9F6089}" destId="{F1A0D5BC-A619-40A4-B061-6D92A64894AF}" srcOrd="0" destOrd="0" presId="urn:microsoft.com/office/officeart/2005/8/layout/hierarchy3"/>
    <dgm:cxn modelId="{214EBAB9-8F6C-44B3-B42B-DAC6F98B7A1F}" type="presOf" srcId="{50CF1148-1721-4353-89E1-B72484A3F617}" destId="{C476E999-CD71-4089-B6E4-CAB81CCE66F7}" srcOrd="0" destOrd="0" presId="urn:microsoft.com/office/officeart/2005/8/layout/hierarchy3"/>
    <dgm:cxn modelId="{8372E1B1-07F8-4FE6-83A6-66453934F361}" type="presOf" srcId="{35F2B1AF-9055-44D4-B83C-E84E4F64D3E7}" destId="{BB6E0FFF-A883-443C-A367-2BC9DC0B95E2}" srcOrd="1" destOrd="0" presId="urn:microsoft.com/office/officeart/2005/8/layout/hierarchy3"/>
    <dgm:cxn modelId="{177EA074-E6B5-49FB-91FA-7EFF3B10FA19}" srcId="{03442568-EDA2-483C-A0F0-C0BC5D7ED6E1}" destId="{7CB437E1-E0DE-4587-94E8-73B03D15AF6B}" srcOrd="1" destOrd="0" parTransId="{3488F8FF-C37C-4541-B4D7-06E0BB08E6D1}" sibTransId="{6C4A4031-77ED-4FC4-96BB-993BE40544E2}"/>
    <dgm:cxn modelId="{1AD44ABC-8233-4046-992C-8F7092634607}" type="presOf" srcId="{B86CC77F-E68B-4B80-9A9B-F8D0C35988F7}" destId="{A59A380B-71E5-4B1F-BCFC-864FDC200546}" srcOrd="0" destOrd="0" presId="urn:microsoft.com/office/officeart/2005/8/layout/hierarchy3"/>
    <dgm:cxn modelId="{7F0879EF-5B0E-47D9-88E1-0F20899E1AF5}" type="presOf" srcId="{2A71EF29-B28B-4220-8482-3229B5FC81DB}" destId="{734AB337-D3A5-4B16-A7FD-C03949528C8B}" srcOrd="1" destOrd="0" presId="urn:microsoft.com/office/officeart/2005/8/layout/hierarchy3"/>
    <dgm:cxn modelId="{768D1031-115E-4B2C-8FC5-394C7394E215}" type="presOf" srcId="{99BE4ED8-40D5-4E57-A88A-79C1ABCF0298}" destId="{A59A380B-71E5-4B1F-BCFC-864FDC200546}" srcOrd="0" destOrd="2" presId="urn:microsoft.com/office/officeart/2005/8/layout/hierarchy3"/>
    <dgm:cxn modelId="{94BAB5A9-39DB-40F3-A2BC-66C44BB44B5E}" type="presOf" srcId="{03442568-EDA2-483C-A0F0-C0BC5D7ED6E1}" destId="{0C87C5FD-5611-4F8C-A4BE-C3B5320924DE}" srcOrd="0" destOrd="0" presId="urn:microsoft.com/office/officeart/2005/8/layout/hierarchy3"/>
    <dgm:cxn modelId="{CE131049-5226-40B4-907F-3A94087C015C}" type="presOf" srcId="{50CF1148-1721-4353-89E1-B72484A3F617}" destId="{C041462E-4F35-4FB3-94C9-D83B2769758F}" srcOrd="1" destOrd="0" presId="urn:microsoft.com/office/officeart/2005/8/layout/hierarchy3"/>
    <dgm:cxn modelId="{FFA2A69C-E380-4EBF-AB48-75A3590C9F03}" srcId="{9615AD3A-10E3-46F0-9AB9-7D48DC9F6089}" destId="{50CF1148-1721-4353-89E1-B72484A3F617}" srcOrd="3" destOrd="0" parTransId="{644DC614-3528-4E72-8C91-C3B2012496BD}" sibTransId="{15E2F546-6646-4695-91F6-D393FB12779A}"/>
    <dgm:cxn modelId="{B36141E3-738C-4BE4-9CD1-5B12C8C28FB4}" type="presOf" srcId="{35F2B1AF-9055-44D4-B83C-E84E4F64D3E7}" destId="{C493D216-4C12-49AB-A2BF-6C84ACFBE044}" srcOrd="0" destOrd="0" presId="urn:microsoft.com/office/officeart/2005/8/layout/hierarchy3"/>
    <dgm:cxn modelId="{17DD9260-59D6-43AB-9F94-008698268D16}" srcId="{9615AD3A-10E3-46F0-9AB9-7D48DC9F6089}" destId="{03442568-EDA2-483C-A0F0-C0BC5D7ED6E1}" srcOrd="0" destOrd="0" parTransId="{3E4DB50D-D54C-4D71-A311-1789E7B8FD36}" sibTransId="{EE818FAD-6961-4328-9FAB-38861F42830B}"/>
    <dgm:cxn modelId="{25FA6166-C17A-4A72-A21D-14A492A92283}" type="presOf" srcId="{53ADBCA7-9AB4-4758-8797-9C526874353B}" destId="{1CD66995-51AF-4211-A235-5F5A2BF522C3}" srcOrd="0" destOrd="0" presId="urn:microsoft.com/office/officeart/2005/8/layout/hierarchy3"/>
    <dgm:cxn modelId="{3A416E3F-D27B-4FA4-BA45-C4120CCAE974}" type="presParOf" srcId="{F1A0D5BC-A619-40A4-B061-6D92A64894AF}" destId="{BCE6ECAA-BD1F-47F4-B74D-65287C4A9DC8}" srcOrd="0" destOrd="0" presId="urn:microsoft.com/office/officeart/2005/8/layout/hierarchy3"/>
    <dgm:cxn modelId="{8E63A382-FD6D-459C-8648-70EDDA6CACBB}" type="presParOf" srcId="{BCE6ECAA-BD1F-47F4-B74D-65287C4A9DC8}" destId="{9FD02CD3-1C4D-43F5-B0E0-352118860383}" srcOrd="0" destOrd="0" presId="urn:microsoft.com/office/officeart/2005/8/layout/hierarchy3"/>
    <dgm:cxn modelId="{17279C64-CA58-405D-84E6-2AF0FDE02208}" type="presParOf" srcId="{9FD02CD3-1C4D-43F5-B0E0-352118860383}" destId="{0C87C5FD-5611-4F8C-A4BE-C3B5320924DE}" srcOrd="0" destOrd="0" presId="urn:microsoft.com/office/officeart/2005/8/layout/hierarchy3"/>
    <dgm:cxn modelId="{909C1B23-8A19-4221-A5FE-DF8C9BB759F5}" type="presParOf" srcId="{9FD02CD3-1C4D-43F5-B0E0-352118860383}" destId="{FD3FC833-EBD3-42FB-AF85-322450A86EC5}" srcOrd="1" destOrd="0" presId="urn:microsoft.com/office/officeart/2005/8/layout/hierarchy3"/>
    <dgm:cxn modelId="{2A250FD8-4202-4A39-B68B-B8EFDDDE4C80}" type="presParOf" srcId="{BCE6ECAA-BD1F-47F4-B74D-65287C4A9DC8}" destId="{84CE1662-2666-4D82-994D-BBD3B25534F9}" srcOrd="1" destOrd="0" presId="urn:microsoft.com/office/officeart/2005/8/layout/hierarchy3"/>
    <dgm:cxn modelId="{187B4AEF-F400-41F2-A51B-9FDBECD56DCF}" type="presParOf" srcId="{84CE1662-2666-4D82-994D-BBD3B25534F9}" destId="{1CD66995-51AF-4211-A235-5F5A2BF522C3}" srcOrd="0" destOrd="0" presId="urn:microsoft.com/office/officeart/2005/8/layout/hierarchy3"/>
    <dgm:cxn modelId="{E1227AE3-BCE8-4563-AAA0-1BAEAE65582E}" type="presParOf" srcId="{84CE1662-2666-4D82-994D-BBD3B25534F9}" destId="{A59A380B-71E5-4B1F-BCFC-864FDC200546}" srcOrd="1" destOrd="0" presId="urn:microsoft.com/office/officeart/2005/8/layout/hierarchy3"/>
    <dgm:cxn modelId="{20A40F21-DBDC-4548-BCB9-64DF74321151}" type="presParOf" srcId="{84CE1662-2666-4D82-994D-BBD3B25534F9}" destId="{16466721-ED09-4732-9F88-DBCFD5419881}" srcOrd="2" destOrd="0" presId="urn:microsoft.com/office/officeart/2005/8/layout/hierarchy3"/>
    <dgm:cxn modelId="{92004497-8CBB-486D-B357-5B9E73DB9C69}" type="presParOf" srcId="{84CE1662-2666-4D82-994D-BBD3B25534F9}" destId="{D9210F51-470A-43D4-8DE4-65403EDDBEC1}" srcOrd="3" destOrd="0" presId="urn:microsoft.com/office/officeart/2005/8/layout/hierarchy3"/>
    <dgm:cxn modelId="{226FF38A-C655-4E00-B5CE-86FA4ECE3B6A}" type="presParOf" srcId="{F1A0D5BC-A619-40A4-B061-6D92A64894AF}" destId="{5AC47526-6BDB-46F7-99BA-C01F6D4ACC29}" srcOrd="1" destOrd="0" presId="urn:microsoft.com/office/officeart/2005/8/layout/hierarchy3"/>
    <dgm:cxn modelId="{0AA3EC4C-5FA6-4F5C-9BD0-80BD4B5E6184}" type="presParOf" srcId="{5AC47526-6BDB-46F7-99BA-C01F6D4ACC29}" destId="{4781B088-775B-443F-9E54-48E6B3C73A3B}" srcOrd="0" destOrd="0" presId="urn:microsoft.com/office/officeart/2005/8/layout/hierarchy3"/>
    <dgm:cxn modelId="{778EA964-5BC0-4DEB-99E9-A7682C10BE97}" type="presParOf" srcId="{4781B088-775B-443F-9E54-48E6B3C73A3B}" destId="{F2BDF0CA-41D0-4052-BD7B-45E9D1ED3394}" srcOrd="0" destOrd="0" presId="urn:microsoft.com/office/officeart/2005/8/layout/hierarchy3"/>
    <dgm:cxn modelId="{C7AF62AB-417B-47C1-9275-FCA892994368}" type="presParOf" srcId="{4781B088-775B-443F-9E54-48E6B3C73A3B}" destId="{734AB337-D3A5-4B16-A7FD-C03949528C8B}" srcOrd="1" destOrd="0" presId="urn:microsoft.com/office/officeart/2005/8/layout/hierarchy3"/>
    <dgm:cxn modelId="{76CD8C40-CD83-4FF8-A4BF-550915084F28}" type="presParOf" srcId="{5AC47526-6BDB-46F7-99BA-C01F6D4ACC29}" destId="{B560BF47-8972-4335-BAE1-76A54BBA8734}" srcOrd="1" destOrd="0" presId="urn:microsoft.com/office/officeart/2005/8/layout/hierarchy3"/>
    <dgm:cxn modelId="{6815F96E-C1ED-4E79-8F55-B0A75888F73F}" type="presParOf" srcId="{F1A0D5BC-A619-40A4-B061-6D92A64894AF}" destId="{ECF3D2E6-152D-4351-A651-CFD5DAFA0DEB}" srcOrd="2" destOrd="0" presId="urn:microsoft.com/office/officeart/2005/8/layout/hierarchy3"/>
    <dgm:cxn modelId="{82A7B1EE-268D-44EA-A1E9-D8BD5AA96CD7}" type="presParOf" srcId="{ECF3D2E6-152D-4351-A651-CFD5DAFA0DEB}" destId="{F8D81D41-17C3-405E-ACD8-8B142F5D8E74}" srcOrd="0" destOrd="0" presId="urn:microsoft.com/office/officeart/2005/8/layout/hierarchy3"/>
    <dgm:cxn modelId="{B77A12FE-2BE7-45E7-921E-A3C98217C1C1}" type="presParOf" srcId="{F8D81D41-17C3-405E-ACD8-8B142F5D8E74}" destId="{C493D216-4C12-49AB-A2BF-6C84ACFBE044}" srcOrd="0" destOrd="0" presId="urn:microsoft.com/office/officeart/2005/8/layout/hierarchy3"/>
    <dgm:cxn modelId="{6C40A178-1126-4068-A0D4-E21F05D2A9A4}" type="presParOf" srcId="{F8D81D41-17C3-405E-ACD8-8B142F5D8E74}" destId="{BB6E0FFF-A883-443C-A367-2BC9DC0B95E2}" srcOrd="1" destOrd="0" presId="urn:microsoft.com/office/officeart/2005/8/layout/hierarchy3"/>
    <dgm:cxn modelId="{F34B1279-2758-40E7-B5BF-0B1E152F7649}" type="presParOf" srcId="{ECF3D2E6-152D-4351-A651-CFD5DAFA0DEB}" destId="{4E9D404F-92E9-47A1-89F8-D46B6F00A5AE}" srcOrd="1" destOrd="0" presId="urn:microsoft.com/office/officeart/2005/8/layout/hierarchy3"/>
    <dgm:cxn modelId="{127CF3E0-98ED-4E18-BB47-8D98409A9DD4}" type="presParOf" srcId="{F1A0D5BC-A619-40A4-B061-6D92A64894AF}" destId="{1F2AA269-6941-4D6D-A6DA-1CEB9F922751}" srcOrd="3" destOrd="0" presId="urn:microsoft.com/office/officeart/2005/8/layout/hierarchy3"/>
    <dgm:cxn modelId="{B1074D6C-4871-404C-8A6E-A2A61F25499F}" type="presParOf" srcId="{1F2AA269-6941-4D6D-A6DA-1CEB9F922751}" destId="{6EFF0F5A-E51C-4A89-92F2-487B3F53024B}" srcOrd="0" destOrd="0" presId="urn:microsoft.com/office/officeart/2005/8/layout/hierarchy3"/>
    <dgm:cxn modelId="{A570AD84-82D5-4E08-A2BD-970371E2B150}" type="presParOf" srcId="{6EFF0F5A-E51C-4A89-92F2-487B3F53024B}" destId="{C476E999-CD71-4089-B6E4-CAB81CCE66F7}" srcOrd="0" destOrd="0" presId="urn:microsoft.com/office/officeart/2005/8/layout/hierarchy3"/>
    <dgm:cxn modelId="{960BC0F4-9D42-4D8B-B72D-3ECCDC38616E}" type="presParOf" srcId="{6EFF0F5A-E51C-4A89-92F2-487B3F53024B}" destId="{C041462E-4F35-4FB3-94C9-D83B2769758F}" srcOrd="1" destOrd="0" presId="urn:microsoft.com/office/officeart/2005/8/layout/hierarchy3"/>
    <dgm:cxn modelId="{C9148ADE-1D21-4D5C-8AD7-1ABE705A3525}" type="presParOf" srcId="{1F2AA269-6941-4D6D-A6DA-1CEB9F922751}" destId="{0C55640C-02BA-4D25-A417-08910EE8624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615AD3A-10E3-46F0-9AB9-7D48DC9F6089}" type="doc">
      <dgm:prSet loTypeId="urn:microsoft.com/office/officeart/2005/8/layout/cycle1" loCatId="cycle" qsTypeId="urn:microsoft.com/office/officeart/2005/8/quickstyle/simple1" qsCatId="simple" csTypeId="urn:microsoft.com/office/officeart/2005/8/colors/colorful4" csCatId="colorful" phldr="1"/>
      <dgm:spPr/>
      <dgm:t>
        <a:bodyPr/>
        <a:lstStyle/>
        <a:p>
          <a:endParaRPr lang="en-US"/>
        </a:p>
      </dgm:t>
    </dgm:pt>
    <dgm:pt modelId="{2A71EF29-B28B-4220-8482-3229B5FC81DB}">
      <dgm:prSet phldrT="[Text]"/>
      <dgm:spPr/>
      <dgm:t>
        <a:bodyPr/>
        <a:lstStyle/>
        <a:p>
          <a:r>
            <a:rPr lang="en-US" dirty="0"/>
            <a:t>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351FA116-8634-4EF5-9383-E83302CC71CE}" type="pres">
      <dgm:prSet presAssocID="{9615AD3A-10E3-46F0-9AB9-7D48DC9F6089}" presName="cycle" presStyleCnt="0">
        <dgm:presLayoutVars>
          <dgm:dir/>
          <dgm:resizeHandles val="exact"/>
        </dgm:presLayoutVars>
      </dgm:prSet>
      <dgm:spPr/>
      <dgm:t>
        <a:bodyPr/>
        <a:lstStyle/>
        <a:p>
          <a:endParaRPr lang="en-US"/>
        </a:p>
      </dgm:t>
    </dgm:pt>
    <dgm:pt modelId="{8386E887-3DE3-4CD8-94FD-DC9A055A6445}" type="pres">
      <dgm:prSet presAssocID="{2A71EF29-B28B-4220-8482-3229B5FC81DB}" presName="dummy" presStyleCnt="0"/>
      <dgm:spPr/>
      <dgm:t>
        <a:bodyPr/>
        <a:lstStyle/>
        <a:p>
          <a:endParaRPr lang="en-US"/>
        </a:p>
      </dgm:t>
    </dgm:pt>
    <dgm:pt modelId="{072FB224-1E6F-42BB-B1EA-A5E4AC8C8D18}" type="pres">
      <dgm:prSet presAssocID="{2A71EF29-B28B-4220-8482-3229B5FC81DB}" presName="node" presStyleLbl="revTx" presStyleIdx="0" presStyleCnt="3">
        <dgm:presLayoutVars>
          <dgm:bulletEnabled val="1"/>
        </dgm:presLayoutVars>
      </dgm:prSet>
      <dgm:spPr/>
      <dgm:t>
        <a:bodyPr/>
        <a:lstStyle/>
        <a:p>
          <a:endParaRPr lang="en-US"/>
        </a:p>
      </dgm:t>
    </dgm:pt>
    <dgm:pt modelId="{AB9BA3FC-2E9C-412B-8016-86D732C2057F}" type="pres">
      <dgm:prSet presAssocID="{84E904B5-BFD3-4A99-BB4E-DD24F8694A88}" presName="sibTrans" presStyleLbl="node1" presStyleIdx="0" presStyleCnt="3"/>
      <dgm:spPr/>
      <dgm:t>
        <a:bodyPr/>
        <a:lstStyle/>
        <a:p>
          <a:endParaRPr lang="en-US"/>
        </a:p>
      </dgm:t>
    </dgm:pt>
    <dgm:pt modelId="{4F365203-FE7D-46E1-AE59-29150BD32904}" type="pres">
      <dgm:prSet presAssocID="{35F2B1AF-9055-44D4-B83C-E84E4F64D3E7}" presName="dummy" presStyleCnt="0"/>
      <dgm:spPr/>
      <dgm:t>
        <a:bodyPr/>
        <a:lstStyle/>
        <a:p>
          <a:endParaRPr lang="en-US"/>
        </a:p>
      </dgm:t>
    </dgm:pt>
    <dgm:pt modelId="{D77769BB-4EB4-4A68-90B3-5127546C3F5D}" type="pres">
      <dgm:prSet presAssocID="{35F2B1AF-9055-44D4-B83C-E84E4F64D3E7}" presName="node" presStyleLbl="revTx" presStyleIdx="1" presStyleCnt="3">
        <dgm:presLayoutVars>
          <dgm:bulletEnabled val="1"/>
        </dgm:presLayoutVars>
      </dgm:prSet>
      <dgm:spPr/>
      <dgm:t>
        <a:bodyPr/>
        <a:lstStyle/>
        <a:p>
          <a:endParaRPr lang="en-US"/>
        </a:p>
      </dgm:t>
    </dgm:pt>
    <dgm:pt modelId="{EFF2E049-7258-4FEA-A0A9-B37913F46833}" type="pres">
      <dgm:prSet presAssocID="{9B26B096-D168-435C-A59D-80ACE472723C}" presName="sibTrans" presStyleLbl="node1" presStyleIdx="1" presStyleCnt="3"/>
      <dgm:spPr/>
      <dgm:t>
        <a:bodyPr/>
        <a:lstStyle/>
        <a:p>
          <a:endParaRPr lang="en-US"/>
        </a:p>
      </dgm:t>
    </dgm:pt>
    <dgm:pt modelId="{9226B268-D28C-467E-AB07-6B3F433FF20B}" type="pres">
      <dgm:prSet presAssocID="{50CF1148-1721-4353-89E1-B72484A3F617}" presName="dummy" presStyleCnt="0"/>
      <dgm:spPr/>
      <dgm:t>
        <a:bodyPr/>
        <a:lstStyle/>
        <a:p>
          <a:endParaRPr lang="en-US"/>
        </a:p>
      </dgm:t>
    </dgm:pt>
    <dgm:pt modelId="{362DCC89-64D7-41BB-A7DE-7BE0893A8CAE}" type="pres">
      <dgm:prSet presAssocID="{50CF1148-1721-4353-89E1-B72484A3F617}" presName="node" presStyleLbl="revTx" presStyleIdx="2" presStyleCnt="3">
        <dgm:presLayoutVars>
          <dgm:bulletEnabled val="1"/>
        </dgm:presLayoutVars>
      </dgm:prSet>
      <dgm:spPr/>
      <dgm:t>
        <a:bodyPr/>
        <a:lstStyle/>
        <a:p>
          <a:endParaRPr lang="en-US"/>
        </a:p>
      </dgm:t>
    </dgm:pt>
    <dgm:pt modelId="{381CBB91-0151-47DC-AD6D-39043047F013}" type="pres">
      <dgm:prSet presAssocID="{15E2F546-6646-4695-91F6-D393FB12779A}" presName="sibTrans" presStyleLbl="node1" presStyleIdx="2" presStyleCnt="3"/>
      <dgm:spPr/>
      <dgm:t>
        <a:bodyPr/>
        <a:lstStyle/>
        <a:p>
          <a:endParaRPr lang="en-US"/>
        </a:p>
      </dgm:t>
    </dgm:pt>
  </dgm:ptLst>
  <dgm:cxnLst>
    <dgm:cxn modelId="{5F66A594-9CA6-4E9F-85D5-CB33EBA0B48B}" type="presOf" srcId="{9B26B096-D168-435C-A59D-80ACE472723C}" destId="{EFF2E049-7258-4FEA-A0A9-B37913F46833}" srcOrd="0" destOrd="0" presId="urn:microsoft.com/office/officeart/2005/8/layout/cycle1"/>
    <dgm:cxn modelId="{C7880940-B92C-42F0-BE55-87686B19C15A}" type="presOf" srcId="{84E904B5-BFD3-4A99-BB4E-DD24F8694A88}" destId="{AB9BA3FC-2E9C-412B-8016-86D732C2057F}" srcOrd="0" destOrd="0" presId="urn:microsoft.com/office/officeart/2005/8/layout/cycle1"/>
    <dgm:cxn modelId="{FFA2A69C-E380-4EBF-AB48-75A3590C9F03}" srcId="{9615AD3A-10E3-46F0-9AB9-7D48DC9F6089}" destId="{50CF1148-1721-4353-89E1-B72484A3F617}" srcOrd="2" destOrd="0" parTransId="{644DC614-3528-4E72-8C91-C3B2012496BD}" sibTransId="{15E2F546-6646-4695-91F6-D393FB12779A}"/>
    <dgm:cxn modelId="{10564A57-8359-4C03-8678-9AE3EAA13590}" type="presOf" srcId="{2A71EF29-B28B-4220-8482-3229B5FC81DB}" destId="{072FB224-1E6F-42BB-B1EA-A5E4AC8C8D18}" srcOrd="0" destOrd="0" presId="urn:microsoft.com/office/officeart/2005/8/layout/cycle1"/>
    <dgm:cxn modelId="{F008B10F-B008-4A46-8901-FA8D45514E35}" type="presOf" srcId="{50CF1148-1721-4353-89E1-B72484A3F617}" destId="{362DCC89-64D7-41BB-A7DE-7BE0893A8CAE}" srcOrd="0" destOrd="0" presId="urn:microsoft.com/office/officeart/2005/8/layout/cycle1"/>
    <dgm:cxn modelId="{AAD0CE29-2EE0-46C1-BBF2-8424BE1B30EF}" type="presOf" srcId="{35F2B1AF-9055-44D4-B83C-E84E4F64D3E7}" destId="{D77769BB-4EB4-4A68-90B3-5127546C3F5D}" srcOrd="0" destOrd="0" presId="urn:microsoft.com/office/officeart/2005/8/layout/cycle1"/>
    <dgm:cxn modelId="{0F7EA604-5269-4A2F-B9E3-962FA118EC99}" srcId="{9615AD3A-10E3-46F0-9AB9-7D48DC9F6089}" destId="{2A71EF29-B28B-4220-8482-3229B5FC81DB}" srcOrd="0" destOrd="0" parTransId="{12F2A887-37EE-405C-B9F2-889449428F41}" sibTransId="{84E904B5-BFD3-4A99-BB4E-DD24F8694A88}"/>
    <dgm:cxn modelId="{BEC43BDF-9C23-4418-951C-B0D2C7C325F4}" srcId="{9615AD3A-10E3-46F0-9AB9-7D48DC9F6089}" destId="{35F2B1AF-9055-44D4-B83C-E84E4F64D3E7}" srcOrd="1" destOrd="0" parTransId="{2842E585-2796-4760-9494-7F1924DAB1A5}" sibTransId="{9B26B096-D168-435C-A59D-80ACE472723C}"/>
    <dgm:cxn modelId="{9314EDC9-EBE0-4A80-9C2B-3FED9246FBCE}" type="presOf" srcId="{9615AD3A-10E3-46F0-9AB9-7D48DC9F6089}" destId="{351FA116-8634-4EF5-9383-E83302CC71CE}" srcOrd="0" destOrd="0" presId="urn:microsoft.com/office/officeart/2005/8/layout/cycle1"/>
    <dgm:cxn modelId="{A3D0F459-E2B8-4985-9830-AAA02B5A2314}" type="presOf" srcId="{15E2F546-6646-4695-91F6-D393FB12779A}" destId="{381CBB91-0151-47DC-AD6D-39043047F013}" srcOrd="0" destOrd="0" presId="urn:microsoft.com/office/officeart/2005/8/layout/cycle1"/>
    <dgm:cxn modelId="{105A5A12-8B6A-4D05-B2A9-7EA4C1F5A431}" type="presParOf" srcId="{351FA116-8634-4EF5-9383-E83302CC71CE}" destId="{8386E887-3DE3-4CD8-94FD-DC9A055A6445}" srcOrd="0" destOrd="0" presId="urn:microsoft.com/office/officeart/2005/8/layout/cycle1"/>
    <dgm:cxn modelId="{3E9B2578-5C47-48AA-84A8-DD5120DC6214}" type="presParOf" srcId="{351FA116-8634-4EF5-9383-E83302CC71CE}" destId="{072FB224-1E6F-42BB-B1EA-A5E4AC8C8D18}" srcOrd="1" destOrd="0" presId="urn:microsoft.com/office/officeart/2005/8/layout/cycle1"/>
    <dgm:cxn modelId="{3A9B68C5-B333-4906-B095-AA2145395D49}" type="presParOf" srcId="{351FA116-8634-4EF5-9383-E83302CC71CE}" destId="{AB9BA3FC-2E9C-412B-8016-86D732C2057F}" srcOrd="2" destOrd="0" presId="urn:microsoft.com/office/officeart/2005/8/layout/cycle1"/>
    <dgm:cxn modelId="{2B42A6B6-59B7-4ED1-B08D-D0DE1C03E3B4}" type="presParOf" srcId="{351FA116-8634-4EF5-9383-E83302CC71CE}" destId="{4F365203-FE7D-46E1-AE59-29150BD32904}" srcOrd="3" destOrd="0" presId="urn:microsoft.com/office/officeart/2005/8/layout/cycle1"/>
    <dgm:cxn modelId="{1B6ED383-C4EC-4AE6-81EE-D89927F57218}" type="presParOf" srcId="{351FA116-8634-4EF5-9383-E83302CC71CE}" destId="{D77769BB-4EB4-4A68-90B3-5127546C3F5D}" srcOrd="4" destOrd="0" presId="urn:microsoft.com/office/officeart/2005/8/layout/cycle1"/>
    <dgm:cxn modelId="{BDEF56BF-3DD4-4DFD-817C-31A2330F84C9}" type="presParOf" srcId="{351FA116-8634-4EF5-9383-E83302CC71CE}" destId="{EFF2E049-7258-4FEA-A0A9-B37913F46833}" srcOrd="5" destOrd="0" presId="urn:microsoft.com/office/officeart/2005/8/layout/cycle1"/>
    <dgm:cxn modelId="{376E882C-6DCB-44D7-AB18-E79402FCF504}" type="presParOf" srcId="{351FA116-8634-4EF5-9383-E83302CC71CE}" destId="{9226B268-D28C-467E-AB07-6B3F433FF20B}" srcOrd="6" destOrd="0" presId="urn:microsoft.com/office/officeart/2005/8/layout/cycle1"/>
    <dgm:cxn modelId="{C42CFED6-6E5F-4C94-A16B-BE597F6EA931}" type="presParOf" srcId="{351FA116-8634-4EF5-9383-E83302CC71CE}" destId="{362DCC89-64D7-41BB-A7DE-7BE0893A8CAE}" srcOrd="7" destOrd="0" presId="urn:microsoft.com/office/officeart/2005/8/layout/cycle1"/>
    <dgm:cxn modelId="{0E002B92-E819-41B5-8E86-6C35C68FD9D7}" type="presParOf" srcId="{351FA116-8634-4EF5-9383-E83302CC71CE}" destId="{381CBB91-0151-47DC-AD6D-39043047F013}"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5"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3A422316-2970-4DFF-8FBE-64ED346AF313}" type="presOf" srcId="{DF2E92F6-2920-4277-9B7F-6066C4109F87}" destId="{CA8C7ED0-4EFE-4DBC-8FFD-84335271C390}"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26A32820-0681-4870-9368-DD4AAC370CE5}" type="presOf" srcId="{24DE1E24-439C-4103-A002-7C99D3187EA9}" destId="{50977F33-9369-413F-A043-C499C8018A64}" srcOrd="0" destOrd="0" presId="urn:microsoft.com/office/officeart/2005/8/layout/pyramid4"/>
    <dgm:cxn modelId="{D843707B-CEA8-469A-91B5-82ECA406F3CF}" srcId="{DF2E92F6-2920-4277-9B7F-6066C4109F87}" destId="{F11BDC32-D6BF-4DA9-8F04-E07C5D9BD025}" srcOrd="1" destOrd="0" parTransId="{009E50F3-D6AE-4158-AB18-0D7CD421391E}" sibTransId="{29BBE9DF-59F9-46D5-B638-563F047F5AB2}"/>
    <dgm:cxn modelId="{95C48C34-0B96-442E-BDAE-2E3EE26F73F2}" srcId="{DF2E92F6-2920-4277-9B7F-6066C4109F87}" destId="{89471395-9F1A-4F03-8A91-E7FAF7FF8B09}" srcOrd="2" destOrd="0" parTransId="{25494339-B438-4BC3-BA0F-017EBC15983F}" sibTransId="{A54333CE-5FA2-46E9-802B-579E532E589B}"/>
    <dgm:cxn modelId="{99A464F4-AE08-4CB8-AA76-C18166D2C589}" type="presOf" srcId="{89471395-9F1A-4F03-8A91-E7FAF7FF8B09}" destId="{410A58B0-C6CA-4380-AAFC-E3D061DAA23B}" srcOrd="0" destOrd="0" presId="urn:microsoft.com/office/officeart/2005/8/layout/pyramid4"/>
    <dgm:cxn modelId="{98037002-5250-4089-B65B-81A7BF8BDD88}" type="presOf" srcId="{F11BDC32-D6BF-4DA9-8F04-E07C5D9BD025}" destId="{485ADE0E-1720-4B4F-BE07-2598BC1C1711}" srcOrd="0" destOrd="0" presId="urn:microsoft.com/office/officeart/2005/8/layout/pyramid4"/>
    <dgm:cxn modelId="{A959C9D4-3A54-4D26-8D5A-626F020A52D3}" type="presParOf" srcId="{CA8C7ED0-4EFE-4DBC-8FFD-84335271C390}" destId="{50977F33-9369-413F-A043-C499C8018A64}" srcOrd="0" destOrd="0" presId="urn:microsoft.com/office/officeart/2005/8/layout/pyramid4"/>
    <dgm:cxn modelId="{142DB45A-3D44-4B2A-9F55-B7EBD2F28244}" type="presParOf" srcId="{CA8C7ED0-4EFE-4DBC-8FFD-84335271C390}" destId="{485ADE0E-1720-4B4F-BE07-2598BC1C1711}" srcOrd="1" destOrd="0" presId="urn:microsoft.com/office/officeart/2005/8/layout/pyramid4"/>
    <dgm:cxn modelId="{E6A37EF6-2B47-4DB0-8848-611DD3CD9B92}" type="presParOf" srcId="{CA8C7ED0-4EFE-4DBC-8FFD-84335271C390}" destId="{410A58B0-C6CA-4380-AAFC-E3D061DAA23B}" srcOrd="2" destOrd="0" presId="urn:microsoft.com/office/officeart/2005/8/layout/pyramid4"/>
    <dgm:cxn modelId="{1304C830-3E2F-47AD-9904-828F62F1C9A7}"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3118883" y="1376906"/>
        <a:ext cx="677253" cy="44232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4CB7D-2B43-4B83-BBB1-5B18DD9C4790}">
      <dsp:nvSpPr>
        <dsp:cNvPr id="0" name=""/>
        <dsp:cNvSpPr/>
      </dsp:nvSpPr>
      <dsp:spPr>
        <a:xfrm rot="10800000">
          <a:off x="0" y="0"/>
          <a:ext cx="4885382" cy="1075985"/>
        </a:xfrm>
        <a:prstGeom prst="trapezoid">
          <a:avLst>
            <a:gd name="adj" fmla="val 75673"/>
          </a:avLst>
        </a:prstGeom>
        <a:solidFill>
          <a:schemeClr val="accent1">
            <a:alpha val="9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rot="-10800000">
        <a:off x="854941" y="0"/>
        <a:ext cx="3175498" cy="1075985"/>
      </dsp:txXfrm>
    </dsp:sp>
    <dsp:sp modelId="{7CE744AD-856D-4AF5-A53E-A29565032B18}">
      <dsp:nvSpPr>
        <dsp:cNvPr id="0" name=""/>
        <dsp:cNvSpPr/>
      </dsp:nvSpPr>
      <dsp:spPr>
        <a:xfrm rot="10800000">
          <a:off x="814230" y="1075986"/>
          <a:ext cx="3256921" cy="1075985"/>
        </a:xfrm>
        <a:prstGeom prst="trapezoid">
          <a:avLst>
            <a:gd name="adj" fmla="val 75673"/>
          </a:avLst>
        </a:prstGeom>
        <a:solidFill>
          <a:schemeClr val="accent1">
            <a:alpha val="90000"/>
            <a:hueOff val="0"/>
            <a:satOff val="0"/>
            <a:lumOff val="0"/>
            <a:alphaOff val="-2000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rot="-10800000">
        <a:off x="1384191" y="1075986"/>
        <a:ext cx="2116998" cy="1075985"/>
      </dsp:txXfrm>
    </dsp:sp>
    <dsp:sp modelId="{38525B35-6872-43BD-8D7B-0E280DC08819}">
      <dsp:nvSpPr>
        <dsp:cNvPr id="0" name=""/>
        <dsp:cNvSpPr/>
      </dsp:nvSpPr>
      <dsp:spPr>
        <a:xfrm rot="10800000">
          <a:off x="1628460" y="2151972"/>
          <a:ext cx="1628460" cy="1075985"/>
        </a:xfrm>
        <a:prstGeom prst="trapezoid">
          <a:avLst>
            <a:gd name="adj" fmla="val 75673"/>
          </a:avLst>
        </a:prstGeom>
        <a:solidFill>
          <a:schemeClr val="accent1">
            <a:alpha val="90000"/>
            <a:hueOff val="0"/>
            <a:satOff val="0"/>
            <a:lumOff val="0"/>
            <a:alphaOff val="-4000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1628460" y="2151972"/>
        <a:ext cx="1628460" cy="107598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F9758-F0B2-4E59-A3ED-52ABF2D610DB}">
      <dsp:nvSpPr>
        <dsp:cNvPr id="0" name=""/>
        <dsp:cNvSpPr/>
      </dsp:nvSpPr>
      <dsp:spPr>
        <a:xfrm>
          <a:off x="931496" y="0"/>
          <a:ext cx="2675136" cy="1671960"/>
        </a:xfrm>
        <a:prstGeom prst="swooshArrow">
          <a:avLst>
            <a:gd name="adj1" fmla="val 25000"/>
            <a:gd name="adj2" fmla="val 25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77F002-C0E3-4F9F-90FC-267225402D66}">
      <dsp:nvSpPr>
        <dsp:cNvPr id="0" name=""/>
        <dsp:cNvSpPr/>
      </dsp:nvSpPr>
      <dsp:spPr>
        <a:xfrm>
          <a:off x="1450446" y="1153986"/>
          <a:ext cx="69553" cy="69553"/>
        </a:xfrm>
        <a:prstGeom prst="ellipse">
          <a:avLst/>
        </a:prstGeom>
        <a:solidFill>
          <a:schemeClr val="accent6">
            <a:shade val="5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B628E-42D3-464A-9707-FD305F9F101D}">
      <dsp:nvSpPr>
        <dsp:cNvPr id="0" name=""/>
        <dsp:cNvSpPr/>
      </dsp:nvSpPr>
      <dsp:spPr>
        <a:xfrm>
          <a:off x="1485223" y="1188763"/>
          <a:ext cx="623306" cy="483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55" tIns="0" rIns="0" bIns="0" numCol="1" spcCol="1270" anchor="t" anchorCtr="0">
          <a:noAutofit/>
        </a:bodyPr>
        <a:lstStyle/>
        <a:p>
          <a:pPr lvl="0" algn="l" defTabSz="800100">
            <a:lnSpc>
              <a:spcPct val="90000"/>
            </a:lnSpc>
            <a:spcBef>
              <a:spcPct val="0"/>
            </a:spcBef>
            <a:spcAft>
              <a:spcPct val="35000"/>
            </a:spcAft>
          </a:pPr>
          <a:r>
            <a:rPr lang="en-US" sz="1800" kern="1200" dirty="0"/>
            <a:t>Step 1</a:t>
          </a:r>
        </a:p>
      </dsp:txBody>
      <dsp:txXfrm>
        <a:off x="1485223" y="1188763"/>
        <a:ext cx="623306" cy="483196"/>
      </dsp:txXfrm>
    </dsp:sp>
    <dsp:sp modelId="{25AE9496-24AB-4116-A4A3-32A44C7968D7}">
      <dsp:nvSpPr>
        <dsp:cNvPr id="0" name=""/>
        <dsp:cNvSpPr/>
      </dsp:nvSpPr>
      <dsp:spPr>
        <a:xfrm>
          <a:off x="2064389" y="699548"/>
          <a:ext cx="125731" cy="125731"/>
        </a:xfrm>
        <a:prstGeom prst="ellipse">
          <a:avLst/>
        </a:prstGeom>
        <a:solidFill>
          <a:schemeClr val="accent6">
            <a:shade val="50000"/>
            <a:hueOff val="0"/>
            <a:satOff val="0"/>
            <a:lumOff val="34457"/>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BFA954-81D2-4793-842C-927E0E450F25}">
      <dsp:nvSpPr>
        <dsp:cNvPr id="0" name=""/>
        <dsp:cNvSpPr/>
      </dsp:nvSpPr>
      <dsp:spPr>
        <a:xfrm>
          <a:off x="2127255" y="762413"/>
          <a:ext cx="642032" cy="909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22" tIns="0" rIns="0" bIns="0" numCol="1" spcCol="1270" anchor="t" anchorCtr="0">
          <a:noAutofit/>
        </a:bodyPr>
        <a:lstStyle/>
        <a:p>
          <a:pPr lvl="0" algn="l" defTabSz="800100">
            <a:lnSpc>
              <a:spcPct val="90000"/>
            </a:lnSpc>
            <a:spcBef>
              <a:spcPct val="0"/>
            </a:spcBef>
            <a:spcAft>
              <a:spcPct val="35000"/>
            </a:spcAft>
          </a:pPr>
          <a:r>
            <a:rPr lang="en-US" sz="1800" kern="1200" dirty="0"/>
            <a:t>Step 2</a:t>
          </a:r>
        </a:p>
      </dsp:txBody>
      <dsp:txXfrm>
        <a:off x="2127255" y="762413"/>
        <a:ext cx="642032" cy="909546"/>
      </dsp:txXfrm>
    </dsp:sp>
    <dsp:sp modelId="{E4E859CB-E13C-4D94-9B25-5B93C11C7AA7}">
      <dsp:nvSpPr>
        <dsp:cNvPr id="0" name=""/>
        <dsp:cNvSpPr/>
      </dsp:nvSpPr>
      <dsp:spPr>
        <a:xfrm>
          <a:off x="2802727" y="423005"/>
          <a:ext cx="173883" cy="173883"/>
        </a:xfrm>
        <a:prstGeom prst="ellipse">
          <a:avLst/>
        </a:prstGeom>
        <a:solidFill>
          <a:schemeClr val="accent6">
            <a:shade val="50000"/>
            <a:hueOff val="0"/>
            <a:satOff val="0"/>
            <a:lumOff val="34457"/>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A95FD8-6A03-4321-B394-10D442ADB3AB}">
      <dsp:nvSpPr>
        <dsp:cNvPr id="0" name=""/>
        <dsp:cNvSpPr/>
      </dsp:nvSpPr>
      <dsp:spPr>
        <a:xfrm>
          <a:off x="2889669" y="509947"/>
          <a:ext cx="642032" cy="1162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137" tIns="0" rIns="0" bIns="0" numCol="1" spcCol="1270" anchor="t" anchorCtr="0">
          <a:noAutofit/>
        </a:bodyPr>
        <a:lstStyle/>
        <a:p>
          <a:pPr lvl="0" algn="l" defTabSz="800100">
            <a:lnSpc>
              <a:spcPct val="90000"/>
            </a:lnSpc>
            <a:spcBef>
              <a:spcPct val="0"/>
            </a:spcBef>
            <a:spcAft>
              <a:spcPct val="35000"/>
            </a:spcAft>
          </a:pPr>
          <a:r>
            <a:rPr lang="en-US" sz="1800" kern="1200" dirty="0"/>
            <a:t>Step 4</a:t>
          </a:r>
        </a:p>
      </dsp:txBody>
      <dsp:txXfrm>
        <a:off x="2889669" y="509947"/>
        <a:ext cx="642032" cy="11620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A9993-DCD3-4CF2-84B9-06AEAF346523}">
      <dsp:nvSpPr>
        <dsp:cNvPr id="0" name=""/>
        <dsp:cNvSpPr/>
      </dsp:nvSpPr>
      <dsp:spPr>
        <a:xfrm rot="10800000">
          <a:off x="982670" y="195"/>
          <a:ext cx="3447743" cy="457017"/>
        </a:xfrm>
        <a:prstGeom prst="homePlat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0 </a:t>
          </a:r>
        </a:p>
      </dsp:txBody>
      <dsp:txXfrm rot="10800000">
        <a:off x="1096924" y="195"/>
        <a:ext cx="3333489" cy="457017"/>
      </dsp:txXfrm>
    </dsp:sp>
    <dsp:sp modelId="{E28950B4-1780-4D53-85C2-2E38821A4283}">
      <dsp:nvSpPr>
        <dsp:cNvPr id="0" name=""/>
        <dsp:cNvSpPr/>
      </dsp:nvSpPr>
      <dsp:spPr>
        <a:xfrm>
          <a:off x="754162" y="195"/>
          <a:ext cx="457017" cy="457017"/>
        </a:xfrm>
        <a:prstGeom prst="ellipse">
          <a:avLst/>
        </a:prstGeom>
        <a:solidFill>
          <a:schemeClr val="accent1">
            <a:tint val="5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BECFCB-26B1-4C63-9F24-64C7649C2422}">
      <dsp:nvSpPr>
        <dsp:cNvPr id="0" name=""/>
        <dsp:cNvSpPr/>
      </dsp:nvSpPr>
      <dsp:spPr>
        <a:xfrm rot="10800000">
          <a:off x="982670" y="571467"/>
          <a:ext cx="3447743" cy="457017"/>
        </a:xfrm>
        <a:prstGeom prst="homePlat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1</a:t>
          </a:r>
        </a:p>
      </dsp:txBody>
      <dsp:txXfrm rot="10800000">
        <a:off x="1096924" y="571467"/>
        <a:ext cx="3333489" cy="457017"/>
      </dsp:txXfrm>
    </dsp:sp>
    <dsp:sp modelId="{6F0705AB-79AF-42A9-B608-46D9793E12D4}">
      <dsp:nvSpPr>
        <dsp:cNvPr id="0" name=""/>
        <dsp:cNvSpPr/>
      </dsp:nvSpPr>
      <dsp:spPr>
        <a:xfrm>
          <a:off x="754162" y="571467"/>
          <a:ext cx="457017" cy="457017"/>
        </a:xfrm>
        <a:prstGeom prst="ellipse">
          <a:avLst/>
        </a:prstGeom>
        <a:solidFill>
          <a:schemeClr val="accent1">
            <a:tint val="5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D8C79-BFD0-48EE-B631-8D7C782AD67C}">
      <dsp:nvSpPr>
        <dsp:cNvPr id="0" name=""/>
        <dsp:cNvSpPr/>
      </dsp:nvSpPr>
      <dsp:spPr>
        <a:xfrm rot="10800000">
          <a:off x="982670" y="1142739"/>
          <a:ext cx="3447743" cy="457017"/>
        </a:xfrm>
        <a:prstGeom prst="homePlat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2</a:t>
          </a:r>
        </a:p>
      </dsp:txBody>
      <dsp:txXfrm rot="10800000">
        <a:off x="1096924" y="1142739"/>
        <a:ext cx="3333489" cy="457017"/>
      </dsp:txXfrm>
    </dsp:sp>
    <dsp:sp modelId="{C5460184-FF9F-4D3D-837C-78C56E8F91F1}">
      <dsp:nvSpPr>
        <dsp:cNvPr id="0" name=""/>
        <dsp:cNvSpPr/>
      </dsp:nvSpPr>
      <dsp:spPr>
        <a:xfrm>
          <a:off x="754162" y="1142739"/>
          <a:ext cx="457017" cy="457017"/>
        </a:xfrm>
        <a:prstGeom prst="ellipse">
          <a:avLst/>
        </a:prstGeom>
        <a:solidFill>
          <a:schemeClr val="accent1">
            <a:tint val="5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2F0A6-36FD-4C94-98FE-DF40EC7D9298}">
      <dsp:nvSpPr>
        <dsp:cNvPr id="0" name=""/>
        <dsp:cNvSpPr/>
      </dsp:nvSpPr>
      <dsp:spPr>
        <a:xfrm>
          <a:off x="1808617" y="994618"/>
          <a:ext cx="91440" cy="182952"/>
        </a:xfrm>
        <a:custGeom>
          <a:avLst/>
          <a:gdLst/>
          <a:ahLst/>
          <a:cxnLst/>
          <a:rect l="0" t="0" r="0" b="0"/>
          <a:pathLst>
            <a:path>
              <a:moveTo>
                <a:pt x="45720" y="0"/>
              </a:moveTo>
              <a:lnTo>
                <a:pt x="45720" y="182952"/>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FC8901-F58A-4FB4-94D7-FA1A4F6C24E7}">
      <dsp:nvSpPr>
        <dsp:cNvPr id="0" name=""/>
        <dsp:cNvSpPr/>
      </dsp:nvSpPr>
      <dsp:spPr>
        <a:xfrm>
          <a:off x="1277696" y="412211"/>
          <a:ext cx="576641" cy="182952"/>
        </a:xfrm>
        <a:custGeom>
          <a:avLst/>
          <a:gdLst/>
          <a:ahLst/>
          <a:cxnLst/>
          <a:rect l="0" t="0" r="0" b="0"/>
          <a:pathLst>
            <a:path>
              <a:moveTo>
                <a:pt x="0" y="0"/>
              </a:moveTo>
              <a:lnTo>
                <a:pt x="0" y="124676"/>
              </a:lnTo>
              <a:lnTo>
                <a:pt x="576641" y="124676"/>
              </a:lnTo>
              <a:lnTo>
                <a:pt x="576641" y="182952"/>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E34E3B-C249-4950-AAB6-67C4C27C63D2}">
      <dsp:nvSpPr>
        <dsp:cNvPr id="0" name=""/>
        <dsp:cNvSpPr/>
      </dsp:nvSpPr>
      <dsp:spPr>
        <a:xfrm>
          <a:off x="701055" y="994618"/>
          <a:ext cx="384427" cy="182952"/>
        </a:xfrm>
        <a:custGeom>
          <a:avLst/>
          <a:gdLst/>
          <a:ahLst/>
          <a:cxnLst/>
          <a:rect l="0" t="0" r="0" b="0"/>
          <a:pathLst>
            <a:path>
              <a:moveTo>
                <a:pt x="0" y="0"/>
              </a:moveTo>
              <a:lnTo>
                <a:pt x="0" y="124676"/>
              </a:lnTo>
              <a:lnTo>
                <a:pt x="384427" y="124676"/>
              </a:lnTo>
              <a:lnTo>
                <a:pt x="384427" y="182952"/>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5FB9A-785D-4BCD-B868-C7A5069867DA}">
      <dsp:nvSpPr>
        <dsp:cNvPr id="0" name=""/>
        <dsp:cNvSpPr/>
      </dsp:nvSpPr>
      <dsp:spPr>
        <a:xfrm>
          <a:off x="316627" y="994618"/>
          <a:ext cx="384427" cy="182952"/>
        </a:xfrm>
        <a:custGeom>
          <a:avLst/>
          <a:gdLst/>
          <a:ahLst/>
          <a:cxnLst/>
          <a:rect l="0" t="0" r="0" b="0"/>
          <a:pathLst>
            <a:path>
              <a:moveTo>
                <a:pt x="384427" y="0"/>
              </a:moveTo>
              <a:lnTo>
                <a:pt x="384427" y="124676"/>
              </a:lnTo>
              <a:lnTo>
                <a:pt x="0" y="124676"/>
              </a:lnTo>
              <a:lnTo>
                <a:pt x="0" y="182952"/>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A726EE-6DFF-40A7-9D17-83670E347FBD}">
      <dsp:nvSpPr>
        <dsp:cNvPr id="0" name=""/>
        <dsp:cNvSpPr/>
      </dsp:nvSpPr>
      <dsp:spPr>
        <a:xfrm>
          <a:off x="701055" y="412211"/>
          <a:ext cx="576641" cy="182952"/>
        </a:xfrm>
        <a:custGeom>
          <a:avLst/>
          <a:gdLst/>
          <a:ahLst/>
          <a:cxnLst/>
          <a:rect l="0" t="0" r="0" b="0"/>
          <a:pathLst>
            <a:path>
              <a:moveTo>
                <a:pt x="576641" y="0"/>
              </a:moveTo>
              <a:lnTo>
                <a:pt x="576641" y="124676"/>
              </a:lnTo>
              <a:lnTo>
                <a:pt x="0" y="124676"/>
              </a:lnTo>
              <a:lnTo>
                <a:pt x="0" y="182952"/>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619B29-C235-4915-88EF-55F4EBFFBC42}">
      <dsp:nvSpPr>
        <dsp:cNvPr id="0" name=""/>
        <dsp:cNvSpPr/>
      </dsp:nvSpPr>
      <dsp:spPr>
        <a:xfrm>
          <a:off x="963164" y="12756"/>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A3294F-A234-4681-9D07-F2D29D15DF2F}">
      <dsp:nvSpPr>
        <dsp:cNvPr id="0" name=""/>
        <dsp:cNvSpPr/>
      </dsp:nvSpPr>
      <dsp:spPr>
        <a:xfrm>
          <a:off x="1033060" y="79157"/>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root</a:t>
          </a:r>
        </a:p>
      </dsp:txBody>
      <dsp:txXfrm>
        <a:off x="1044760" y="90857"/>
        <a:ext cx="605662" cy="376054"/>
      </dsp:txXfrm>
    </dsp:sp>
    <dsp:sp modelId="{98A04F54-EA95-4CEE-AA59-D5A555FC6988}">
      <dsp:nvSpPr>
        <dsp:cNvPr id="0" name=""/>
        <dsp:cNvSpPr/>
      </dsp:nvSpPr>
      <dsp:spPr>
        <a:xfrm>
          <a:off x="386523" y="595163"/>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BD8F4B-737E-4337-BEF5-C0EE2A18C8AF}">
      <dsp:nvSpPr>
        <dsp:cNvPr id="0" name=""/>
        <dsp:cNvSpPr/>
      </dsp:nvSpPr>
      <dsp:spPr>
        <a:xfrm>
          <a:off x="456419" y="661565"/>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a</a:t>
          </a:r>
        </a:p>
      </dsp:txBody>
      <dsp:txXfrm>
        <a:off x="468119" y="673265"/>
        <a:ext cx="605662" cy="376054"/>
      </dsp:txXfrm>
    </dsp:sp>
    <dsp:sp modelId="{83B6A346-DE36-4510-96AE-ED857B41593C}">
      <dsp:nvSpPr>
        <dsp:cNvPr id="0" name=""/>
        <dsp:cNvSpPr/>
      </dsp:nvSpPr>
      <dsp:spPr>
        <a:xfrm>
          <a:off x="2096" y="1177571"/>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7969CA-AB1A-40BF-97D2-98F479A3C83C}">
      <dsp:nvSpPr>
        <dsp:cNvPr id="0" name=""/>
        <dsp:cNvSpPr/>
      </dsp:nvSpPr>
      <dsp:spPr>
        <a:xfrm>
          <a:off x="71992" y="1243972"/>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83692" y="1255672"/>
        <a:ext cx="605662" cy="376054"/>
      </dsp:txXfrm>
    </dsp:sp>
    <dsp:sp modelId="{92C64CD8-8E58-41DD-948F-32AC9FA8BE9D}">
      <dsp:nvSpPr>
        <dsp:cNvPr id="0" name=""/>
        <dsp:cNvSpPr/>
      </dsp:nvSpPr>
      <dsp:spPr>
        <a:xfrm>
          <a:off x="770951" y="1177571"/>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C6D4F-0E50-4A31-BD45-7DE49E1D68D2}">
      <dsp:nvSpPr>
        <dsp:cNvPr id="0" name=""/>
        <dsp:cNvSpPr/>
      </dsp:nvSpPr>
      <dsp:spPr>
        <a:xfrm>
          <a:off x="840846" y="1243972"/>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852546" y="1255672"/>
        <a:ext cx="605662" cy="376054"/>
      </dsp:txXfrm>
    </dsp:sp>
    <dsp:sp modelId="{84237148-8558-433A-A68A-AAC4E63AA2F3}">
      <dsp:nvSpPr>
        <dsp:cNvPr id="0" name=""/>
        <dsp:cNvSpPr/>
      </dsp:nvSpPr>
      <dsp:spPr>
        <a:xfrm>
          <a:off x="1539805" y="595163"/>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E0F1C9-E19A-44FC-BB55-4656BB942215}">
      <dsp:nvSpPr>
        <dsp:cNvPr id="0" name=""/>
        <dsp:cNvSpPr/>
      </dsp:nvSpPr>
      <dsp:spPr>
        <a:xfrm>
          <a:off x="1609701" y="661565"/>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b</a:t>
          </a:r>
        </a:p>
      </dsp:txBody>
      <dsp:txXfrm>
        <a:off x="1621401" y="673265"/>
        <a:ext cx="605662" cy="376054"/>
      </dsp:txXfrm>
    </dsp:sp>
    <dsp:sp modelId="{ED33B629-1547-487F-827E-AE9FE81E9217}">
      <dsp:nvSpPr>
        <dsp:cNvPr id="0" name=""/>
        <dsp:cNvSpPr/>
      </dsp:nvSpPr>
      <dsp:spPr>
        <a:xfrm>
          <a:off x="1539805" y="1177571"/>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C1284F-F3E9-4899-BBA8-36FE32D0EDA6}">
      <dsp:nvSpPr>
        <dsp:cNvPr id="0" name=""/>
        <dsp:cNvSpPr/>
      </dsp:nvSpPr>
      <dsp:spPr>
        <a:xfrm>
          <a:off x="1609701" y="1243972"/>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621401" y="1255672"/>
        <a:ext cx="605662" cy="376054"/>
      </dsp:txXfrm>
    </dsp:sp>
    <dsp:sp modelId="{0AFFD549-45A5-493C-8E22-40BF7C5B9DA3}">
      <dsp:nvSpPr>
        <dsp:cNvPr id="0" name=""/>
        <dsp:cNvSpPr/>
      </dsp:nvSpPr>
      <dsp:spPr>
        <a:xfrm>
          <a:off x="1732019" y="12756"/>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FF4A59-0E6D-496A-A98A-C7D7BB64DBA0}">
      <dsp:nvSpPr>
        <dsp:cNvPr id="0" name=""/>
        <dsp:cNvSpPr/>
      </dsp:nvSpPr>
      <dsp:spPr>
        <a:xfrm>
          <a:off x="1801915" y="79157"/>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0</a:t>
          </a:r>
        </a:p>
      </dsp:txBody>
      <dsp:txXfrm>
        <a:off x="1813615" y="90857"/>
        <a:ext cx="605662" cy="376054"/>
      </dsp:txXfrm>
    </dsp:sp>
    <dsp:sp modelId="{6DCC5EFE-3DF0-48C3-AC19-36C2D41D3300}">
      <dsp:nvSpPr>
        <dsp:cNvPr id="0" name=""/>
        <dsp:cNvSpPr/>
      </dsp:nvSpPr>
      <dsp:spPr>
        <a:xfrm>
          <a:off x="2500874" y="12756"/>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68FFB1-6FFB-4096-8A65-B619A3A32E7F}">
      <dsp:nvSpPr>
        <dsp:cNvPr id="0" name=""/>
        <dsp:cNvSpPr/>
      </dsp:nvSpPr>
      <dsp:spPr>
        <a:xfrm>
          <a:off x="2570769" y="79157"/>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1</a:t>
          </a:r>
        </a:p>
      </dsp:txBody>
      <dsp:txXfrm>
        <a:off x="2582469" y="90857"/>
        <a:ext cx="605662" cy="376054"/>
      </dsp:txXfrm>
    </dsp:sp>
    <dsp:sp modelId="{6DAC9AA1-8B8C-496B-A1F8-FCF1F7FBD284}">
      <dsp:nvSpPr>
        <dsp:cNvPr id="0" name=""/>
        <dsp:cNvSpPr/>
      </dsp:nvSpPr>
      <dsp:spPr>
        <a:xfrm>
          <a:off x="3269728" y="12756"/>
          <a:ext cx="629062" cy="39945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C383E-9A94-47D9-AFED-706CDC43B208}">
      <dsp:nvSpPr>
        <dsp:cNvPr id="0" name=""/>
        <dsp:cNvSpPr/>
      </dsp:nvSpPr>
      <dsp:spPr>
        <a:xfrm>
          <a:off x="3339624" y="79157"/>
          <a:ext cx="629062" cy="39945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2</a:t>
          </a:r>
        </a:p>
      </dsp:txBody>
      <dsp:txXfrm>
        <a:off x="3351324" y="90857"/>
        <a:ext cx="605662" cy="3760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8DE8A-8C11-4734-B07A-86C067CF7A06}">
      <dsp:nvSpPr>
        <dsp:cNvPr id="0" name=""/>
        <dsp:cNvSpPr/>
      </dsp:nvSpPr>
      <dsp:spPr>
        <a:xfrm>
          <a:off x="885744" y="114091"/>
          <a:ext cx="2264281" cy="786355"/>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16BBCF-0EDC-4928-850A-6A9A91B5F4A7}">
      <dsp:nvSpPr>
        <dsp:cNvPr id="0" name=""/>
        <dsp:cNvSpPr/>
      </dsp:nvSpPr>
      <dsp:spPr>
        <a:xfrm>
          <a:off x="1801988" y="2039608"/>
          <a:ext cx="438814" cy="280841"/>
        </a:xfrm>
        <a:prstGeom prst="downArrow">
          <a:avLst/>
        </a:prstGeom>
        <a:solidFill>
          <a:schemeClr val="accent5">
            <a:tint val="4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80C643-61FD-41BB-B373-554F436E08FF}">
      <dsp:nvSpPr>
        <dsp:cNvPr id="0" name=""/>
        <dsp:cNvSpPr/>
      </dsp:nvSpPr>
      <dsp:spPr>
        <a:xfrm>
          <a:off x="968241" y="2264281"/>
          <a:ext cx="2106308" cy="526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Item4</a:t>
          </a:r>
        </a:p>
      </dsp:txBody>
      <dsp:txXfrm>
        <a:off x="968241" y="2264281"/>
        <a:ext cx="2106308" cy="526577"/>
      </dsp:txXfrm>
    </dsp:sp>
    <dsp:sp modelId="{0A7DD59B-DF74-4340-BFB3-6158D8F9B507}">
      <dsp:nvSpPr>
        <dsp:cNvPr id="0" name=""/>
        <dsp:cNvSpPr/>
      </dsp:nvSpPr>
      <dsp:spPr>
        <a:xfrm>
          <a:off x="1708960" y="961178"/>
          <a:ext cx="789865" cy="789865"/>
        </a:xfrm>
        <a:prstGeom prst="ellipse">
          <a:avLst/>
        </a:prstGeom>
        <a:solidFill>
          <a:schemeClr val="accent5">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Item3</a:t>
          </a:r>
        </a:p>
      </dsp:txBody>
      <dsp:txXfrm>
        <a:off x="1824633" y="1076851"/>
        <a:ext cx="558519" cy="558519"/>
      </dsp:txXfrm>
    </dsp:sp>
    <dsp:sp modelId="{6CAF8C15-A865-45E9-ABF2-1C43C0B2281B}">
      <dsp:nvSpPr>
        <dsp:cNvPr id="0" name=""/>
        <dsp:cNvSpPr/>
      </dsp:nvSpPr>
      <dsp:spPr>
        <a:xfrm>
          <a:off x="1143767" y="368603"/>
          <a:ext cx="789865" cy="789865"/>
        </a:xfrm>
        <a:prstGeom prst="ellipse">
          <a:avLst/>
        </a:prstGeom>
        <a:solidFill>
          <a:schemeClr val="accent5">
            <a:hueOff val="0"/>
            <a:satOff val="0"/>
            <a:lumOff val="-353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Item1</a:t>
          </a:r>
        </a:p>
      </dsp:txBody>
      <dsp:txXfrm>
        <a:off x="1259440" y="484276"/>
        <a:ext cx="558519" cy="558519"/>
      </dsp:txXfrm>
    </dsp:sp>
    <dsp:sp modelId="{45FCD36F-281A-4B16-BF49-287B4F1515FF}">
      <dsp:nvSpPr>
        <dsp:cNvPr id="0" name=""/>
        <dsp:cNvSpPr/>
      </dsp:nvSpPr>
      <dsp:spPr>
        <a:xfrm>
          <a:off x="1951185" y="177631"/>
          <a:ext cx="789865" cy="789865"/>
        </a:xfrm>
        <a:prstGeom prst="ellipse">
          <a:avLst/>
        </a:prstGeom>
        <a:solidFill>
          <a:schemeClr val="accent5">
            <a:hueOff val="0"/>
            <a:satOff val="0"/>
            <a:lumOff val="-7061"/>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Item2</a:t>
          </a:r>
        </a:p>
      </dsp:txBody>
      <dsp:txXfrm>
        <a:off x="2066858" y="293304"/>
        <a:ext cx="558519" cy="558519"/>
      </dsp:txXfrm>
    </dsp:sp>
    <dsp:sp modelId="{EAD0320A-C96F-403C-9C0E-A5B5B4CEA62D}">
      <dsp:nvSpPr>
        <dsp:cNvPr id="0" name=""/>
        <dsp:cNvSpPr/>
      </dsp:nvSpPr>
      <dsp:spPr>
        <a:xfrm>
          <a:off x="802422" y="0"/>
          <a:ext cx="2457359" cy="1965887"/>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extLst/>
          </a:lstStyle>
          <a:p>
            <a:fld id="{31555DB1-8736-42A3-B48D-2B08FB93332A}" type="datetimeFigureOut">
              <a:rPr lang="en-US" smtClean="0"/>
              <a:pPr/>
              <a:t>10/4/2010</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extLst/>
          </a:lstStyle>
          <a:p>
            <a:fld id="{5400D380-E0D7-4EB1-B91E-BFCC7DA7F29D}" type="slidenum">
              <a:rPr lang="en-US" smtClean="0"/>
              <a:pPr/>
              <a:t>‹Nr.›</a:t>
            </a:fld>
            <a:endParaRPr lang="en-US"/>
          </a:p>
        </p:txBody>
      </p:sp>
    </p:spTree>
    <p:extLst>
      <p:ext uri="{BB962C8B-B14F-4D97-AF65-F5344CB8AC3E}">
        <p14:creationId xmlns:p14="http://schemas.microsoft.com/office/powerpoint/2010/main" val="3065905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extLst/>
          </a:lstStyle>
          <a:p>
            <a:fld id="{0BDB199F-A56C-4049-BA04-1447030960FF}" type="datetimeFigureOut">
              <a:rPr lang="en-US" smtClean="0"/>
              <a:pPr/>
              <a:t>10/4/2010</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extLst/>
          </a:lstStyle>
          <a:p>
            <a:fld id="{B3A019F3-8596-4028-9847-CBD3A185B07A}" type="slidenum">
              <a:rPr lang="en-US" smtClean="0"/>
              <a:pPr/>
              <a:t>‹Nr.›</a:t>
            </a:fld>
            <a:endParaRPr lang="en-US"/>
          </a:p>
        </p:txBody>
      </p:sp>
    </p:spTree>
    <p:extLst>
      <p:ext uri="{BB962C8B-B14F-4D97-AF65-F5344CB8AC3E}">
        <p14:creationId xmlns:p14="http://schemas.microsoft.com/office/powerpoint/2010/main" val="799527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3A019F3-8596-4028-9847-CBD3A185B07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221CBED9-C25D-4DA2-B08E-9D51A20BD16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0" y="3505200"/>
            <a:ext cx="9144000" cy="1143000"/>
          </a:xfrm>
          <a:prstGeom prst="rect">
            <a:avLst/>
          </a:prstGeom>
          <a:solidFill>
            <a:schemeClr val="accent6">
              <a:shade val="75000"/>
            </a:schemeClr>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 name="Rectangle 2"/>
          <p:cNvSpPr>
            <a:spLocks noGrp="1"/>
          </p:cNvSpPr>
          <p:nvPr>
            <p:ph type="ctrTitle"/>
          </p:nvPr>
        </p:nvSpPr>
        <p:spPr>
          <a:xfrm>
            <a:off x="228600" y="4114800"/>
            <a:ext cx="7239000" cy="533400"/>
          </a:xfr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de-DE" smtClean="0"/>
              <a:t>Titelmasterformat durch Klicken bearbeiten</a:t>
            </a:r>
            <a:endParaRPr/>
          </a:p>
        </p:txBody>
      </p:sp>
      <p:sp>
        <p:nvSpPr>
          <p:cNvPr id="3" name="Rectangle 3"/>
          <p:cNvSpPr>
            <a:spLocks noGrp="1"/>
          </p:cNvSpPr>
          <p:nvPr>
            <p:ph type="subTitle" idx="1" hasCustomPrompt="1"/>
          </p:nvPr>
        </p:nvSpPr>
        <p:spPr>
          <a:xfrm>
            <a:off x="228600" y="4706112"/>
            <a:ext cx="6934200" cy="228600"/>
          </a:xfr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smtClean="0"/>
              <a:t>Click to add author information</a:t>
            </a:r>
            <a:endParaRPr kumimoji="0" lang="en-US" dirty="0"/>
          </a:p>
        </p:txBody>
      </p:sp>
      <p:sp>
        <p:nvSpPr>
          <p:cNvPr id="15" name="Rectangle 15"/>
          <p:cNvSpPr>
            <a:spLocks noGrp="1"/>
          </p:cNvSpPr>
          <p:nvPr>
            <p:ph type="sldNum" sz="quarter" idx="11"/>
          </p:nvPr>
        </p:nvSpPr>
        <p:spPr>
          <a:xfrm>
            <a:off x="6477000" y="6477000"/>
            <a:ext cx="1021080" cy="304800"/>
          </a:xfrm>
        </p:spPr>
        <p:txBody>
          <a:bodyPr anchor="ctr"/>
          <a:lstStyle>
            <a:extLst/>
          </a:lstStyle>
          <a:p>
            <a:pPr algn="r"/>
            <a:fld id="{256D3EEF-DE4E-429D-8EC4-DDC531AFF587}" type="slidenum">
              <a:rPr kumimoji="0" lang="en-US" sz="1000" smtClean="0"/>
              <a:pPr algn="r"/>
              <a:t>‹Nr.›</a:t>
            </a:fld>
            <a:endParaRPr kumimoji="0" lang="en-US" dirty="0"/>
          </a:p>
        </p:txBody>
      </p:sp>
      <p:sp>
        <p:nvSpPr>
          <p:cNvPr id="16" name="Rectangle 16"/>
          <p:cNvSpPr>
            <a:spLocks noGrp="1"/>
          </p:cNvSpPr>
          <p:nvPr>
            <p:ph type="ftr" sz="quarter" idx="12"/>
          </p:nvPr>
        </p:nvSpPr>
        <p:spPr/>
        <p:txBody>
          <a:bodyPr/>
          <a:lstStyle>
            <a:extLst/>
          </a:lstStyle>
          <a:p>
            <a:endParaRPr kumimoji="0" lang="en-US" dirty="0"/>
          </a:p>
        </p:txBody>
      </p:sp>
      <p:sp>
        <p:nvSpPr>
          <p:cNvPr id="8" name="Rectangle 10"/>
          <p:cNvSpPr/>
          <p:nvPr userDrawn="1"/>
        </p:nvSpPr>
        <p:spPr>
          <a:xfrm>
            <a:off x="0" y="0"/>
            <a:ext cx="9144000" cy="40386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0" name="Date Placeholder 9"/>
          <p:cNvSpPr>
            <a:spLocks noGrp="1"/>
          </p:cNvSpPr>
          <p:nvPr>
            <p:ph type="dt" sz="half" idx="10"/>
          </p:nvPr>
        </p:nvSpPr>
        <p:spPr>
          <a:xfrm>
            <a:off x="228600" y="6477000"/>
            <a:ext cx="1600200" cy="304800"/>
          </a:xfrm>
        </p:spPr>
        <p:txBody>
          <a:bodyPr anchor="ctr"/>
          <a:lstStyle>
            <a:lvl1pPr algn="l" eaLnBrk="1" latinLnBrk="0" hangingPunct="1">
              <a:defRPr kumimoji="0">
                <a:solidFill>
                  <a:srgbClr xmlns:mc="http://schemas.openxmlformats.org/markup-compatibility/2006" xmlns:a14="http://schemas.microsoft.com/office/drawing/2010/main" val="A0A0A0" mc:Ignorable=""/>
                </a:solidFill>
              </a:defRPr>
            </a:lvl1pPr>
            <a:extLst/>
          </a:lstStyle>
          <a:p>
            <a:fld id="{5A8D346D-A53F-433C-9D37-45A337EA482C}" type="datetime1">
              <a:rPr kumimoji="0" lang="en-US" smtClean="0"/>
              <a:pPr/>
              <a:t>10/4/2010</a:t>
            </a:fld>
            <a:endParaRPr kumimoji="0" lang="en-US" dirty="0"/>
          </a:p>
        </p:txBody>
      </p:sp>
      <p:sp>
        <p:nvSpPr>
          <p:cNvPr id="12" name="Rectangle 11"/>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pic>
        <p:nvPicPr>
          <p:cNvPr id="13" name="Grafik 12" descr="CIMG3066.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457200"/>
            <a:ext cx="9144000" cy="455151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3"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15"/>
          </p:nvPr>
        </p:nvSpPr>
        <p:spPr>
          <a:xfrm>
            <a:off x="301752" y="609600"/>
            <a:ext cx="8074152"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8"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3" name="Rectangle 11"/>
          <p:cNvSpPr>
            <a:spLocks noGrp="1"/>
          </p:cNvSpPr>
          <p:nvPr>
            <p:ph sz="quarter" idx="21"/>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19"/>
          <p:cNvSpPr>
            <a:spLocks noGrp="1"/>
          </p:cNvSpPr>
          <p:nvPr>
            <p:ph type="dt" sz="half" idx="22"/>
          </p:nvPr>
        </p:nvSpPr>
        <p:spPr/>
        <p:txBody>
          <a:bodyPr/>
          <a:lstStyle>
            <a:extLst/>
          </a:lstStyle>
          <a:p>
            <a:pPr algn="r"/>
            <a:fld id="{FEC9D3F2-7140-49B9-866C-D21246A5836E}" type="datetime1">
              <a:rPr kumimoji="0" lang="en-US" smtClean="0"/>
              <a:pPr algn="r"/>
              <a:t>10/4/2010</a:t>
            </a:fld>
            <a:endParaRPr kumimoji="0" lang="en-US"/>
          </a:p>
        </p:txBody>
      </p:sp>
      <p:sp>
        <p:nvSpPr>
          <p:cNvPr id="20" name="Rectangle 20"/>
          <p:cNvSpPr>
            <a:spLocks noGrp="1"/>
          </p:cNvSpPr>
          <p:nvPr>
            <p:ph type="sldNum" sz="quarter" idx="23"/>
          </p:nvPr>
        </p:nvSpPr>
        <p:spPr/>
        <p:txBody>
          <a:bodyPr/>
          <a:lstStyle>
            <a:extLst/>
          </a:lstStyle>
          <a:p>
            <a:pPr algn="r"/>
            <a:fld id="{256D3EEF-DE4E-429D-8EC4-DDC531AFF587}" type="slidenum">
              <a:rPr kumimoji="0" lang="en-US" sz="1000" smtClean="0"/>
              <a:pPr algn="r"/>
              <a:t>‹Nr.›</a:t>
            </a:fld>
            <a:endParaRPr kumimoji="0" lang="en-US"/>
          </a:p>
        </p:txBody>
      </p:sp>
      <p:sp>
        <p:nvSpPr>
          <p:cNvPr id="22" name="Rectangle 22"/>
          <p:cNvSpPr>
            <a:spLocks noGrp="1"/>
          </p:cNvSpPr>
          <p:nvPr>
            <p:ph type="ftr" sz="quarter" idx="24"/>
          </p:nvPr>
        </p:nvSpPr>
        <p:spPr/>
        <p:txBody>
          <a:bodyPr/>
          <a:lstStyle>
            <a:extLst/>
          </a:lstStyle>
          <a:p>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0"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4" name="Rectangle 11"/>
          <p:cNvSpPr>
            <a:spLocks noGrp="1"/>
          </p:cNvSpPr>
          <p:nvPr>
            <p:ph sz="quarter" idx="19"/>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6" name="Rectangle 11"/>
          <p:cNvSpPr>
            <a:spLocks noGrp="1"/>
          </p:cNvSpPr>
          <p:nvPr>
            <p:ph sz="quarter" idx="21"/>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3" name="Rectangle 23"/>
          <p:cNvSpPr>
            <a:spLocks noGrp="1"/>
          </p:cNvSpPr>
          <p:nvPr>
            <p:ph type="dt" sz="half" idx="22"/>
          </p:nvPr>
        </p:nvSpPr>
        <p:spPr/>
        <p:txBody>
          <a:bodyPr/>
          <a:lstStyle>
            <a:extLst/>
          </a:lstStyle>
          <a:p>
            <a:pPr algn="r"/>
            <a:fld id="{CBEC585F-C108-48D6-9331-6628A0FBB73B}" type="datetime1">
              <a:rPr kumimoji="0" lang="en-US" smtClean="0"/>
              <a:pPr algn="r"/>
              <a:t>10/4/2010</a:t>
            </a:fld>
            <a:endParaRPr kumimoji="0" lang="en-US"/>
          </a:p>
        </p:txBody>
      </p:sp>
      <p:sp>
        <p:nvSpPr>
          <p:cNvPr id="27" name="Rectangle 27"/>
          <p:cNvSpPr>
            <a:spLocks noGrp="1"/>
          </p:cNvSpPr>
          <p:nvPr>
            <p:ph type="sldNum" sz="quarter" idx="23"/>
          </p:nvPr>
        </p:nvSpPr>
        <p:spPr/>
        <p:txBody>
          <a:bodyPr/>
          <a:lstStyle>
            <a:extLst/>
          </a:lstStyle>
          <a:p>
            <a:pPr algn="r"/>
            <a:fld id="{256D3EEF-DE4E-429D-8EC4-DDC531AFF587}" type="slidenum">
              <a:rPr kumimoji="0" lang="en-US" sz="1000" smtClean="0"/>
              <a:pPr algn="r"/>
              <a:t>‹Nr.›</a:t>
            </a:fld>
            <a:endParaRPr kumimoji="0" lang="en-US"/>
          </a:p>
        </p:txBody>
      </p:sp>
      <p:sp>
        <p:nvSpPr>
          <p:cNvPr id="28" name="Rectangle 28"/>
          <p:cNvSpPr>
            <a:spLocks noGrp="1"/>
          </p:cNvSpPr>
          <p:nvPr>
            <p:ph type="ftr" sz="quarter" idx="24"/>
          </p:nvPr>
        </p:nvSpPr>
        <p:spPr/>
        <p:txBody>
          <a:bodyPr/>
          <a:lstStyle>
            <a:extLst/>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8" name="Rectangle 11"/>
          <p:cNvSpPr>
            <a:spLocks noGrp="1"/>
          </p:cNvSpPr>
          <p:nvPr>
            <p:ph sz="quarter" idx="16"/>
          </p:nvPr>
        </p:nvSpPr>
        <p:spPr>
          <a:xfrm>
            <a:off x="44196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0"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3" name="Rectangle 11"/>
          <p:cNvSpPr>
            <a:spLocks noGrp="1"/>
          </p:cNvSpPr>
          <p:nvPr>
            <p:ph sz="quarter" idx="18"/>
          </p:nvPr>
        </p:nvSpPr>
        <p:spPr>
          <a:xfrm>
            <a:off x="44165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20"/>
          </p:nvPr>
        </p:nvSpPr>
        <p:spPr>
          <a:xfrm>
            <a:off x="44196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1"/>
          </p:nvPr>
        </p:nvSpPr>
        <p:spPr/>
        <p:txBody>
          <a:bodyPr/>
          <a:lstStyle>
            <a:extLst/>
          </a:lstStyle>
          <a:p>
            <a:pPr algn="r"/>
            <a:fld id="{7293A964-5F5E-47DC-ABD9-08A6A9FFD04F}" type="datetime1">
              <a:rPr kumimoji="0" lang="en-US" smtClean="0"/>
              <a:pPr algn="r"/>
              <a:t>10/4/2010</a:t>
            </a:fld>
            <a:endParaRPr kumimoji="0" lang="en-US"/>
          </a:p>
        </p:txBody>
      </p:sp>
      <p:sp>
        <p:nvSpPr>
          <p:cNvPr id="18" name="Rectangle 18"/>
          <p:cNvSpPr>
            <a:spLocks noGrp="1"/>
          </p:cNvSpPr>
          <p:nvPr>
            <p:ph type="sldNum" sz="quarter" idx="22"/>
          </p:nvPr>
        </p:nvSpPr>
        <p:spPr/>
        <p:txBody>
          <a:bodyPr/>
          <a:lstStyle>
            <a:extLst/>
          </a:lstStyle>
          <a:p>
            <a:pPr algn="r"/>
            <a:fld id="{256D3EEF-DE4E-429D-8EC4-DDC531AFF587}" type="slidenum">
              <a:rPr kumimoji="0" lang="en-US" sz="1000" smtClean="0"/>
              <a:pPr algn="r"/>
              <a:t>‹Nr.›</a:t>
            </a:fld>
            <a:endParaRPr kumimoji="0" lang="en-US"/>
          </a:p>
        </p:txBody>
      </p:sp>
      <p:sp>
        <p:nvSpPr>
          <p:cNvPr id="21" name="Rectangle 21"/>
          <p:cNvSpPr>
            <a:spLocks noGrp="1"/>
          </p:cNvSpPr>
          <p:nvPr>
            <p:ph type="ftr" sz="quarter" idx="23"/>
          </p:nvPr>
        </p:nvSpPr>
        <p:spPr/>
        <p:txBody>
          <a:bodyPr/>
          <a:lstStyle>
            <a:extLst/>
          </a:lstStyle>
          <a:p>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1" name="Rectangle 11"/>
          <p:cNvSpPr>
            <a:spLocks noGrp="1"/>
          </p:cNvSpPr>
          <p:nvPr>
            <p:ph sz="quarter" idx="15"/>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0" name="Rectangle 11"/>
          <p:cNvSpPr>
            <a:spLocks noGrp="1"/>
          </p:cNvSpPr>
          <p:nvPr>
            <p:ph sz="quarter" idx="16"/>
          </p:nvPr>
        </p:nvSpPr>
        <p:spPr>
          <a:xfrm>
            <a:off x="3048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4" name="Rectangle 11"/>
          <p:cNvSpPr>
            <a:spLocks noGrp="1"/>
          </p:cNvSpPr>
          <p:nvPr>
            <p:ph sz="quarter" idx="18"/>
          </p:nvPr>
        </p:nvSpPr>
        <p:spPr>
          <a:xfrm>
            <a:off x="3017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6" name="Rectangle 11"/>
          <p:cNvSpPr>
            <a:spLocks noGrp="1"/>
          </p:cNvSpPr>
          <p:nvPr>
            <p:ph sz="quarter" idx="20"/>
          </p:nvPr>
        </p:nvSpPr>
        <p:spPr>
          <a:xfrm>
            <a:off x="3048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1"/>
          </p:nvPr>
        </p:nvSpPr>
        <p:spPr/>
        <p:txBody>
          <a:bodyPr/>
          <a:lstStyle>
            <a:extLst/>
          </a:lstStyle>
          <a:p>
            <a:pPr algn="r"/>
            <a:fld id="{968C9C2A-D3B8-4543-8A47-F59C20C16D9A}" type="datetime1">
              <a:rPr kumimoji="0" lang="en-US" smtClean="0"/>
              <a:pPr algn="r"/>
              <a:t>10/4/2010</a:t>
            </a:fld>
            <a:endParaRPr kumimoji="0" lang="en-US" dirty="0"/>
          </a:p>
        </p:txBody>
      </p:sp>
      <p:sp>
        <p:nvSpPr>
          <p:cNvPr id="19" name="Rectangle 19"/>
          <p:cNvSpPr>
            <a:spLocks noGrp="1"/>
          </p:cNvSpPr>
          <p:nvPr>
            <p:ph type="sldNum" sz="quarter" idx="22"/>
          </p:nvPr>
        </p:nvSpPr>
        <p:spPr/>
        <p:txBody>
          <a:bodyPr/>
          <a:lstStyle>
            <a:extLst/>
          </a:lstStyle>
          <a:p>
            <a:pPr algn="r"/>
            <a:fld id="{256D3EEF-DE4E-429D-8EC4-DDC531AFF587}" type="slidenum">
              <a:rPr kumimoji="0" lang="en-US" sz="1000" smtClean="0"/>
              <a:pPr algn="r"/>
              <a:t>‹Nr.›</a:t>
            </a:fld>
            <a:endParaRPr kumimoji="0" lang="en-US"/>
          </a:p>
        </p:txBody>
      </p:sp>
      <p:sp>
        <p:nvSpPr>
          <p:cNvPr id="20" name="Rectangle 20"/>
          <p:cNvSpPr>
            <a:spLocks noGrp="1"/>
          </p:cNvSpPr>
          <p:nvPr>
            <p:ph type="ftr" sz="quarter" idx="23"/>
          </p:nvPr>
        </p:nvSpPr>
        <p:spPr/>
        <p:txBody>
          <a:bodyPr/>
          <a:lstStyle>
            <a:extLst/>
          </a:lstStyle>
          <a:p>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4"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6"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9" name="Rectangle 11"/>
          <p:cNvSpPr>
            <a:spLocks noGrp="1"/>
          </p:cNvSpPr>
          <p:nvPr>
            <p:ph sz="quarter" idx="18"/>
          </p:nvPr>
        </p:nvSpPr>
        <p:spPr>
          <a:xfrm>
            <a:off x="44196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32" name="Rectangle 11"/>
          <p:cNvSpPr>
            <a:spLocks noGrp="1"/>
          </p:cNvSpPr>
          <p:nvPr>
            <p:ph sz="quarter" idx="20"/>
          </p:nvPr>
        </p:nvSpPr>
        <p:spPr>
          <a:xfrm>
            <a:off x="44165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34" name="Rectangle 11"/>
          <p:cNvSpPr>
            <a:spLocks noGrp="1"/>
          </p:cNvSpPr>
          <p:nvPr>
            <p:ph sz="quarter" idx="22"/>
          </p:nvPr>
        </p:nvSpPr>
        <p:spPr>
          <a:xfrm>
            <a:off x="44196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6" name="Rectangle 16"/>
          <p:cNvSpPr>
            <a:spLocks noGrp="1"/>
          </p:cNvSpPr>
          <p:nvPr>
            <p:ph type="dt" sz="half" idx="23"/>
          </p:nvPr>
        </p:nvSpPr>
        <p:spPr/>
        <p:txBody>
          <a:bodyPr/>
          <a:lstStyle>
            <a:extLst/>
          </a:lstStyle>
          <a:p>
            <a:pPr algn="r"/>
            <a:fld id="{29ED4C97-3C5D-482A-99AD-AD992C3024DE}" type="datetime1">
              <a:rPr kumimoji="0" lang="en-US" smtClean="0"/>
              <a:pPr algn="r"/>
              <a:t>10/4/2010</a:t>
            </a:fld>
            <a:endParaRPr kumimoji="0" lang="en-US"/>
          </a:p>
        </p:txBody>
      </p:sp>
      <p:sp>
        <p:nvSpPr>
          <p:cNvPr id="17" name="Rectangle 17"/>
          <p:cNvSpPr>
            <a:spLocks noGrp="1"/>
          </p:cNvSpPr>
          <p:nvPr>
            <p:ph type="sldNum" sz="quarter" idx="24"/>
          </p:nvPr>
        </p:nvSpPr>
        <p:spPr/>
        <p:txBody>
          <a:bodyPr/>
          <a:lstStyle>
            <a:extLst/>
          </a:lstStyle>
          <a:p>
            <a:pPr algn="r"/>
            <a:fld id="{256D3EEF-DE4E-429D-8EC4-DDC531AFF587}" type="slidenum">
              <a:rPr kumimoji="0" lang="en-US" sz="1000" smtClean="0"/>
              <a:pPr algn="r"/>
              <a:t>‹Nr.›</a:t>
            </a:fld>
            <a:endParaRPr kumimoji="0" lang="en-US"/>
          </a:p>
        </p:txBody>
      </p:sp>
      <p:sp>
        <p:nvSpPr>
          <p:cNvPr id="18" name="Rectangle 18"/>
          <p:cNvSpPr>
            <a:spLocks noGrp="1"/>
          </p:cNvSpPr>
          <p:nvPr>
            <p:ph type="ftr" sz="quarter" idx="25"/>
          </p:nvPr>
        </p:nvSpPr>
        <p:spPr/>
        <p:txBody>
          <a:bodyPr/>
          <a:lstStyle>
            <a:extLst/>
          </a:lstStyle>
          <a:p>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2" name="Rectangle 11"/>
          <p:cNvSpPr>
            <a:spLocks noGrp="1"/>
          </p:cNvSpPr>
          <p:nvPr>
            <p:ph sz="quarter" idx="16"/>
          </p:nvPr>
        </p:nvSpPr>
        <p:spPr>
          <a:xfrm>
            <a:off x="307848"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6" name="Rectangle 11"/>
          <p:cNvSpPr>
            <a:spLocks noGrp="1"/>
          </p:cNvSpPr>
          <p:nvPr>
            <p:ph sz="quarter" idx="18"/>
          </p:nvPr>
        </p:nvSpPr>
        <p:spPr>
          <a:xfrm>
            <a:off x="304800"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8" name="Rectangle 11"/>
          <p:cNvSpPr>
            <a:spLocks noGrp="1"/>
          </p:cNvSpPr>
          <p:nvPr>
            <p:ph sz="quarter" idx="20"/>
          </p:nvPr>
        </p:nvSpPr>
        <p:spPr>
          <a:xfrm>
            <a:off x="307848"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3" name="Rectangle 11"/>
          <p:cNvSpPr>
            <a:spLocks noGrp="1"/>
          </p:cNvSpPr>
          <p:nvPr>
            <p:ph sz="quarter" idx="22"/>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6" name="Rectangle 11"/>
          <p:cNvSpPr>
            <a:spLocks noGrp="1"/>
          </p:cNvSpPr>
          <p:nvPr>
            <p:ph sz="quarter" idx="24"/>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5"/>
          </p:nvPr>
        </p:nvSpPr>
        <p:spPr/>
        <p:txBody>
          <a:bodyPr/>
          <a:lstStyle>
            <a:extLst/>
          </a:lstStyle>
          <a:p>
            <a:pPr algn="r"/>
            <a:fld id="{3EF8FEE9-63ED-4C1B-8C25-9B47C2DA1E72}" type="datetime1">
              <a:rPr kumimoji="0" lang="en-US" smtClean="0"/>
              <a:pPr algn="r"/>
              <a:t>10/4/2010</a:t>
            </a:fld>
            <a:endParaRPr kumimoji="0" lang="en-US"/>
          </a:p>
        </p:txBody>
      </p:sp>
      <p:sp>
        <p:nvSpPr>
          <p:cNvPr id="18" name="Rectangle 18"/>
          <p:cNvSpPr>
            <a:spLocks noGrp="1"/>
          </p:cNvSpPr>
          <p:nvPr>
            <p:ph type="sldNum" sz="quarter" idx="26"/>
          </p:nvPr>
        </p:nvSpPr>
        <p:spPr/>
        <p:txBody>
          <a:bodyPr/>
          <a:lstStyle>
            <a:extLst/>
          </a:lstStyle>
          <a:p>
            <a:pPr algn="r"/>
            <a:fld id="{256D3EEF-DE4E-429D-8EC4-DDC531AFF587}" type="slidenum">
              <a:rPr kumimoji="0" lang="en-US" sz="1000" smtClean="0"/>
              <a:pPr algn="r"/>
              <a:t>‹Nr.›</a:t>
            </a:fld>
            <a:endParaRPr kumimoji="0" lang="en-US"/>
          </a:p>
        </p:txBody>
      </p:sp>
      <p:sp>
        <p:nvSpPr>
          <p:cNvPr id="23" name="Rectangle 23"/>
          <p:cNvSpPr>
            <a:spLocks noGrp="1"/>
          </p:cNvSpPr>
          <p:nvPr>
            <p:ph type="ftr" sz="quarter" idx="27"/>
          </p:nvPr>
        </p:nvSpPr>
        <p:spPr/>
        <p:txBody>
          <a:bodyPr/>
          <a:lstStyle>
            <a:extLst/>
          </a:lstStyle>
          <a:p>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4" name="Rectangle 10"/>
          <p:cNvSpPr>
            <a:spLocks noGrp="1"/>
          </p:cNvSpPr>
          <p:nvPr>
            <p:ph type="pic" sz="quarter" idx="13" hasCustomPrompt="1"/>
          </p:nvPr>
        </p:nvSpPr>
        <p:spPr>
          <a:xfrm>
            <a:off x="15240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9" name="Rectangle 10"/>
          <p:cNvSpPr>
            <a:spLocks noGrp="1"/>
          </p:cNvSpPr>
          <p:nvPr>
            <p:ph type="pic" sz="quarter" idx="29" hasCustomPrompt="1"/>
          </p:nvPr>
        </p:nvSpPr>
        <p:spPr>
          <a:xfrm>
            <a:off x="15240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27" name="Rectangle 10"/>
          <p:cNvSpPr>
            <a:spLocks noGrp="1"/>
          </p:cNvSpPr>
          <p:nvPr>
            <p:ph type="pic" sz="quarter" idx="17" hasCustomPrompt="1"/>
          </p:nvPr>
        </p:nvSpPr>
        <p:spPr>
          <a:xfrm>
            <a:off x="36576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1" name="Rectangle 10"/>
          <p:cNvSpPr>
            <a:spLocks noGrp="1"/>
          </p:cNvSpPr>
          <p:nvPr>
            <p:ph type="pic" sz="quarter" idx="30" hasCustomPrompt="1"/>
          </p:nvPr>
        </p:nvSpPr>
        <p:spPr>
          <a:xfrm>
            <a:off x="36576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4" name="Rectangle 10"/>
          <p:cNvSpPr>
            <a:spLocks noGrp="1"/>
          </p:cNvSpPr>
          <p:nvPr>
            <p:ph type="pic" sz="quarter" idx="21" hasCustomPrompt="1"/>
          </p:nvPr>
        </p:nvSpPr>
        <p:spPr>
          <a:xfrm>
            <a:off x="57912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5" name="Rectangle 10"/>
          <p:cNvSpPr>
            <a:spLocks noGrp="1"/>
          </p:cNvSpPr>
          <p:nvPr>
            <p:ph type="pic" sz="quarter" idx="31" hasCustomPrompt="1"/>
          </p:nvPr>
        </p:nvSpPr>
        <p:spPr>
          <a:xfrm>
            <a:off x="57912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39" name="Rectangle 51"/>
          <p:cNvSpPr>
            <a:spLocks noGrp="1"/>
          </p:cNvSpPr>
          <p:nvPr>
            <p:ph type="body" sz="quarter" idx="46"/>
          </p:nvPr>
        </p:nvSpPr>
        <p:spPr>
          <a:xfrm>
            <a:off x="304800" y="381000"/>
            <a:ext cx="8077200" cy="838200"/>
          </a:xfrm>
        </p:spPr>
        <p:txBody>
          <a:bodyPr/>
          <a:lstStyle>
            <a:lvl1pPr eaLnBrk="1" latinLnBrk="0" hangingPunct="1">
              <a:defRPr kumimoji="0" sz="1200"/>
            </a:lvl1pPr>
            <a:extLst/>
          </a:lstStyle>
          <a:p>
            <a:pPr lvl="0" eaLnBrk="1" latinLnBrk="1" hangingPunct="1"/>
            <a:r>
              <a:rPr lang="de-DE" smtClean="0"/>
              <a:t>Textmasterformate durch Klicken bearbeiten</a:t>
            </a:r>
          </a:p>
        </p:txBody>
      </p:sp>
      <p:sp>
        <p:nvSpPr>
          <p:cNvPr id="42" name="Rectangle 42"/>
          <p:cNvSpPr>
            <a:spLocks noGrp="1"/>
          </p:cNvSpPr>
          <p:nvPr>
            <p:ph type="dt" sz="half" idx="47"/>
          </p:nvPr>
        </p:nvSpPr>
        <p:spPr/>
        <p:txBody>
          <a:bodyPr/>
          <a:lstStyle>
            <a:extLst/>
          </a:lstStyle>
          <a:p>
            <a:pPr algn="r"/>
            <a:fld id="{E8BD303E-7304-41BE-B693-A76D7275A3B0}" type="datetime1">
              <a:rPr kumimoji="0" lang="en-US" smtClean="0"/>
              <a:pPr algn="r"/>
              <a:t>10/4/2010</a:t>
            </a:fld>
            <a:endParaRPr kumimoji="0" lang="en-US"/>
          </a:p>
        </p:txBody>
      </p:sp>
      <p:sp>
        <p:nvSpPr>
          <p:cNvPr id="43" name="Rectangle 43"/>
          <p:cNvSpPr>
            <a:spLocks noGrp="1"/>
          </p:cNvSpPr>
          <p:nvPr>
            <p:ph type="sldNum" sz="quarter" idx="48"/>
          </p:nvPr>
        </p:nvSpPr>
        <p:spPr/>
        <p:txBody>
          <a:bodyPr/>
          <a:lstStyle>
            <a:extLst/>
          </a:lstStyle>
          <a:p>
            <a:pPr algn="r"/>
            <a:fld id="{256D3EEF-DE4E-429D-8EC4-DDC531AFF587}" type="slidenum">
              <a:rPr kumimoji="0" lang="en-US" sz="1000" smtClean="0"/>
              <a:pPr algn="r"/>
              <a:t>‹Nr.›</a:t>
            </a:fld>
            <a:endParaRPr kumimoji="0" lang="en-US"/>
          </a:p>
        </p:txBody>
      </p:sp>
      <p:sp>
        <p:nvSpPr>
          <p:cNvPr id="45" name="Rectangle 45"/>
          <p:cNvSpPr>
            <a:spLocks noGrp="1"/>
          </p:cNvSpPr>
          <p:nvPr>
            <p:ph type="ftr" sz="quarter" idx="49"/>
          </p:nvPr>
        </p:nvSpPr>
        <p:spPr/>
        <p:txBody>
          <a:bodyPr/>
          <a:lstStyle>
            <a:extLst/>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18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EF175BC3-4217-481C-9DBD-E2FDA248A50D}" type="datetimeFigureOut">
              <a:rPr lang="en-US" smtClean="0"/>
              <a:pPr/>
              <a:t>10/4/2010</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37" name="Rectangle 37"/>
          <p:cNvSpPr>
            <a:spLocks noGrp="1"/>
          </p:cNvSpPr>
          <p:nvPr>
            <p:ph type="body" sz="quarter" idx="13" hasCustomPrompt="1"/>
          </p:nvPr>
        </p:nvSpPr>
        <p:spPr>
          <a:xfrm>
            <a:off x="310896" y="381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3" name="Rectangle 37"/>
          <p:cNvSpPr>
            <a:spLocks noGrp="1"/>
          </p:cNvSpPr>
          <p:nvPr>
            <p:ph type="body" sz="quarter" idx="15" hasCustomPrompt="1"/>
          </p:nvPr>
        </p:nvSpPr>
        <p:spPr>
          <a:xfrm>
            <a:off x="304800" y="838200"/>
            <a:ext cx="7391400"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1" name="Rectangle 37"/>
          <p:cNvSpPr>
            <a:spLocks noGrp="1"/>
          </p:cNvSpPr>
          <p:nvPr>
            <p:ph type="body" sz="quarter" idx="17" hasCustomPrompt="1"/>
          </p:nvPr>
        </p:nvSpPr>
        <p:spPr>
          <a:xfrm>
            <a:off x="310896" y="12954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5" name="Rectangle 37"/>
          <p:cNvSpPr>
            <a:spLocks noGrp="1"/>
          </p:cNvSpPr>
          <p:nvPr>
            <p:ph type="body" sz="quarter" idx="19" hasCustomPrompt="1"/>
          </p:nvPr>
        </p:nvSpPr>
        <p:spPr>
          <a:xfrm>
            <a:off x="310896" y="17526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47" name="Rectangle 37"/>
          <p:cNvSpPr>
            <a:spLocks noGrp="1"/>
          </p:cNvSpPr>
          <p:nvPr>
            <p:ph type="body" sz="quarter" idx="21" hasCustomPrompt="1"/>
          </p:nvPr>
        </p:nvSpPr>
        <p:spPr>
          <a:xfrm>
            <a:off x="310896" y="22098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49" name="Rectangle 37"/>
          <p:cNvSpPr>
            <a:spLocks noGrp="1"/>
          </p:cNvSpPr>
          <p:nvPr>
            <p:ph type="body" sz="quarter" idx="23" hasCustomPrompt="1"/>
          </p:nvPr>
        </p:nvSpPr>
        <p:spPr>
          <a:xfrm>
            <a:off x="310896" y="2667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1" name="Rectangle 37"/>
          <p:cNvSpPr>
            <a:spLocks noGrp="1"/>
          </p:cNvSpPr>
          <p:nvPr>
            <p:ph type="body" sz="quarter" idx="25" hasCustomPrompt="1"/>
          </p:nvPr>
        </p:nvSpPr>
        <p:spPr>
          <a:xfrm>
            <a:off x="310896" y="31242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3" name="Rectangle 37"/>
          <p:cNvSpPr>
            <a:spLocks noGrp="1"/>
          </p:cNvSpPr>
          <p:nvPr>
            <p:ph type="body" sz="quarter" idx="27" hasCustomPrompt="1"/>
          </p:nvPr>
        </p:nvSpPr>
        <p:spPr>
          <a:xfrm>
            <a:off x="310896" y="35814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5" name="Rectangle 37"/>
          <p:cNvSpPr>
            <a:spLocks noGrp="1"/>
          </p:cNvSpPr>
          <p:nvPr>
            <p:ph type="body" sz="quarter" idx="29" hasCustomPrompt="1"/>
          </p:nvPr>
        </p:nvSpPr>
        <p:spPr>
          <a:xfrm>
            <a:off x="310896" y="40386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57" name="Rectangle 37"/>
          <p:cNvSpPr>
            <a:spLocks noGrp="1"/>
          </p:cNvSpPr>
          <p:nvPr>
            <p:ph type="body" sz="quarter" idx="31" hasCustomPrompt="1"/>
          </p:nvPr>
        </p:nvSpPr>
        <p:spPr>
          <a:xfrm>
            <a:off x="310896" y="44958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26" name="Rectangle 37"/>
          <p:cNvSpPr>
            <a:spLocks noGrp="1"/>
          </p:cNvSpPr>
          <p:nvPr>
            <p:ph type="body" sz="quarter" idx="33" hasCustomPrompt="1"/>
          </p:nvPr>
        </p:nvSpPr>
        <p:spPr>
          <a:xfrm>
            <a:off x="310896" y="4953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28" name="Rectangle 37"/>
          <p:cNvSpPr>
            <a:spLocks noGrp="1"/>
          </p:cNvSpPr>
          <p:nvPr>
            <p:ph type="body" sz="quarter" idx="35" hasCustomPrompt="1"/>
          </p:nvPr>
        </p:nvSpPr>
        <p:spPr>
          <a:xfrm>
            <a:off x="310896" y="54102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98" name="Rectangle 37"/>
          <p:cNvSpPr>
            <a:spLocks noGrp="1"/>
          </p:cNvSpPr>
          <p:nvPr>
            <p:ph type="body" sz="quarter" idx="14" hasCustomPrompt="1"/>
          </p:nvPr>
        </p:nvSpPr>
        <p:spPr>
          <a:xfrm>
            <a:off x="7696200" y="381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dirty="0"/>
          </a:p>
        </p:txBody>
      </p:sp>
      <p:sp>
        <p:nvSpPr>
          <p:cNvPr id="44" name="Rectangle 37"/>
          <p:cNvSpPr>
            <a:spLocks noGrp="1"/>
          </p:cNvSpPr>
          <p:nvPr>
            <p:ph type="body" sz="quarter" idx="16" hasCustomPrompt="1"/>
          </p:nvPr>
        </p:nvSpPr>
        <p:spPr>
          <a:xfrm>
            <a:off x="7696200" y="838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2" name="Rectangle 37"/>
          <p:cNvSpPr>
            <a:spLocks noGrp="1"/>
          </p:cNvSpPr>
          <p:nvPr>
            <p:ph type="body" sz="quarter" idx="18" hasCustomPrompt="1"/>
          </p:nvPr>
        </p:nvSpPr>
        <p:spPr>
          <a:xfrm>
            <a:off x="7696200" y="1295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6" name="Rectangle 37"/>
          <p:cNvSpPr>
            <a:spLocks noGrp="1"/>
          </p:cNvSpPr>
          <p:nvPr>
            <p:ph type="body" sz="quarter" idx="20" hasCustomPrompt="1"/>
          </p:nvPr>
        </p:nvSpPr>
        <p:spPr>
          <a:xfrm>
            <a:off x="7696200" y="17526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8" name="Rectangle 37"/>
          <p:cNvSpPr>
            <a:spLocks noGrp="1"/>
          </p:cNvSpPr>
          <p:nvPr>
            <p:ph type="body" sz="quarter" idx="22" hasCustomPrompt="1"/>
          </p:nvPr>
        </p:nvSpPr>
        <p:spPr>
          <a:xfrm>
            <a:off x="7696200" y="22098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0" name="Rectangle 37"/>
          <p:cNvSpPr>
            <a:spLocks noGrp="1"/>
          </p:cNvSpPr>
          <p:nvPr>
            <p:ph type="body" sz="quarter" idx="24" hasCustomPrompt="1"/>
          </p:nvPr>
        </p:nvSpPr>
        <p:spPr>
          <a:xfrm>
            <a:off x="7696200" y="2667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2" name="Rectangle 37"/>
          <p:cNvSpPr>
            <a:spLocks noGrp="1"/>
          </p:cNvSpPr>
          <p:nvPr>
            <p:ph type="body" sz="quarter" idx="26" hasCustomPrompt="1"/>
          </p:nvPr>
        </p:nvSpPr>
        <p:spPr>
          <a:xfrm>
            <a:off x="7696200" y="3124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4" name="Rectangle 37"/>
          <p:cNvSpPr>
            <a:spLocks noGrp="1"/>
          </p:cNvSpPr>
          <p:nvPr>
            <p:ph type="body" sz="quarter" idx="28" hasCustomPrompt="1"/>
          </p:nvPr>
        </p:nvSpPr>
        <p:spPr>
          <a:xfrm>
            <a:off x="7696200" y="3581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6" name="Rectangle 37"/>
          <p:cNvSpPr>
            <a:spLocks noGrp="1"/>
          </p:cNvSpPr>
          <p:nvPr>
            <p:ph type="body" sz="quarter" idx="30" hasCustomPrompt="1"/>
          </p:nvPr>
        </p:nvSpPr>
        <p:spPr>
          <a:xfrm>
            <a:off x="7696200" y="40386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8" name="Rectangle 37"/>
          <p:cNvSpPr>
            <a:spLocks noGrp="1"/>
          </p:cNvSpPr>
          <p:nvPr>
            <p:ph type="body" sz="quarter" idx="32" hasCustomPrompt="1"/>
          </p:nvPr>
        </p:nvSpPr>
        <p:spPr>
          <a:xfrm>
            <a:off x="7696200" y="44958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27" name="Rectangle 37"/>
          <p:cNvSpPr>
            <a:spLocks noGrp="1"/>
          </p:cNvSpPr>
          <p:nvPr>
            <p:ph type="body" sz="quarter" idx="34" hasCustomPrompt="1"/>
          </p:nvPr>
        </p:nvSpPr>
        <p:spPr>
          <a:xfrm>
            <a:off x="7696200" y="4953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29" name="Rectangle 37"/>
          <p:cNvSpPr>
            <a:spLocks noGrp="1"/>
          </p:cNvSpPr>
          <p:nvPr>
            <p:ph type="body" sz="quarter" idx="36" hasCustomPrompt="1"/>
          </p:nvPr>
        </p:nvSpPr>
        <p:spPr>
          <a:xfrm>
            <a:off x="7696200" y="5410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30" name="Rectangle 37"/>
          <p:cNvSpPr>
            <a:spLocks noGrp="1"/>
          </p:cNvSpPr>
          <p:nvPr>
            <p:ph type="body" sz="quarter" idx="37" hasCustomPrompt="1"/>
          </p:nvPr>
        </p:nvSpPr>
        <p:spPr>
          <a:xfrm>
            <a:off x="310896" y="5867400"/>
            <a:ext cx="7385304" cy="228600"/>
          </a:xfrm>
          <a:solidFill>
            <a:schemeClr val="tx2">
              <a:tint val="40000"/>
            </a:schemeClr>
          </a:solidFill>
        </p:spPr>
        <p:txBody>
          <a:bodyPr anchor="ctr">
            <a:noAutofit/>
          </a:bodyP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31" name="Rectangle 37"/>
          <p:cNvSpPr>
            <a:spLocks noGrp="1"/>
          </p:cNvSpPr>
          <p:nvPr>
            <p:ph type="body" sz="quarter" idx="38" hasCustomPrompt="1"/>
          </p:nvPr>
        </p:nvSpPr>
        <p:spPr>
          <a:xfrm>
            <a:off x="7696200" y="5867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32" name="Rectangle 32"/>
          <p:cNvSpPr>
            <a:spLocks noGrp="1"/>
          </p:cNvSpPr>
          <p:nvPr>
            <p:ph type="dt" sz="half" idx="39"/>
          </p:nvPr>
        </p:nvSpPr>
        <p:spPr/>
        <p:txBody>
          <a:bodyPr/>
          <a:lstStyle>
            <a:lvl1pPr eaLnBrk="1" latinLnBrk="0" hangingPunct="1">
              <a:defRPr kumimoji="0" sz="1000"/>
            </a:lvl1pPr>
            <a:extLst/>
          </a:lstStyle>
          <a:p>
            <a:pPr algn="r"/>
            <a:fld id="{F17F374F-8F2E-42FC-B8C0-8EDFCA32CD96}" type="datetime1">
              <a:rPr kumimoji="0" lang="en-US" smtClean="0"/>
              <a:pPr algn="r"/>
              <a:t>10/4/2010</a:t>
            </a:fld>
            <a:endParaRPr kumimoji="0" lang="en-US" dirty="0"/>
          </a:p>
        </p:txBody>
      </p:sp>
      <p:sp>
        <p:nvSpPr>
          <p:cNvPr id="33" name="Rectangle 33"/>
          <p:cNvSpPr>
            <a:spLocks noGrp="1"/>
          </p:cNvSpPr>
          <p:nvPr>
            <p:ph type="sldNum" sz="quarter" idx="40"/>
          </p:nvPr>
        </p:nvSpPr>
        <p:spPr/>
        <p:txBody>
          <a:bodyPr/>
          <a:lstStyle>
            <a:extLst/>
          </a:lstStyle>
          <a:p>
            <a:pPr algn="r"/>
            <a:fld id="{256D3EEF-DE4E-429D-8EC4-DDC531AFF587}" type="slidenum">
              <a:rPr kumimoji="0" lang="en-US" sz="1000" smtClean="0"/>
              <a:pPr algn="r"/>
              <a:t>‹Nr.›</a:t>
            </a:fld>
            <a:endParaRPr kumimoji="0" lang="en-US"/>
          </a:p>
        </p:txBody>
      </p:sp>
      <p:sp>
        <p:nvSpPr>
          <p:cNvPr id="34" name="Rectangle 34"/>
          <p:cNvSpPr>
            <a:spLocks noGrp="1"/>
          </p:cNvSpPr>
          <p:nvPr>
            <p:ph type="ftr" sz="quarter" idx="41"/>
          </p:nvPr>
        </p:nvSpPr>
        <p:spPr/>
        <p:txBody>
          <a:bodyPr/>
          <a:lstStyle>
            <a:extLst/>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überschrift">
    <p:spTree>
      <p:nvGrpSpPr>
        <p:cNvPr id="1" name=""/>
        <p:cNvGrpSpPr/>
        <p:nvPr/>
      </p:nvGrpSpPr>
      <p:grpSpPr>
        <a:xfrm>
          <a:off x="0" y="0"/>
          <a:ext cx="0" cy="0"/>
          <a:chOff x="0" y="0"/>
          <a:chExt cx="0" cy="0"/>
        </a:xfrm>
      </p:grpSpPr>
      <p:sp>
        <p:nvSpPr>
          <p:cNvPr id="9" name="Rectangle 8"/>
          <p:cNvSpPr/>
          <p:nvPr userDrawn="1"/>
        </p:nvSpPr>
        <p:spPr>
          <a:xfrm>
            <a:off x="0" y="4038600"/>
            <a:ext cx="9144000" cy="609600"/>
          </a:xfrm>
          <a:prstGeom prst="rect">
            <a:avLst/>
          </a:prstGeom>
          <a:solidFill>
            <a:schemeClr val="accent6">
              <a:shade val="75000"/>
            </a:schemeClr>
          </a:solidFill>
          <a:ln w="25400" cap="rnd" cmpd="sng" algn="ctr">
            <a:noFill/>
            <a:prstDash val="solid"/>
          </a:ln>
          <a:effectLst/>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4" name="Title 13"/>
          <p:cNvSpPr>
            <a:spLocks noGrp="1"/>
          </p:cNvSpPr>
          <p:nvPr>
            <p:ph type="ctrTitle"/>
          </p:nvPr>
        </p:nvSpPr>
        <p:spPr>
          <a:xfrm>
            <a:off x="228600" y="4114800"/>
            <a:ext cx="7239000" cy="533400"/>
          </a:xfrm>
          <a:noFill/>
        </p:spPr>
        <p:txBody>
          <a:bodyPr vert="horz"/>
          <a:lstStyle>
            <a:lvl1pPr algn="l" eaLnBrk="1" latinLnBrk="0" hangingPunct="1">
              <a:defRPr kumimoji="0" sz="2000" b="0" cap="all" spc="150" baseline="0">
                <a:solidFill>
                  <a:schemeClr val="bg1"/>
                </a:solidFill>
              </a:defRPr>
            </a:lvl1pPr>
            <a:extLst/>
          </a:lstStyle>
          <a:p>
            <a:r>
              <a:rPr kumimoji="0" lang="de-DE" smtClean="0"/>
              <a:t>Titelmasterformat durch Klicken bearbeiten</a:t>
            </a:r>
            <a:endParaRPr kumimoji="0" lang="en-US" dirty="0"/>
          </a:p>
        </p:txBody>
      </p:sp>
      <p:sp>
        <p:nvSpPr>
          <p:cNvPr id="3" name="Rectangle 3"/>
          <p:cNvSpPr>
            <a:spLocks noGrp="1"/>
          </p:cNvSpPr>
          <p:nvPr>
            <p:ph type="dt" sz="half" idx="10"/>
          </p:nvPr>
        </p:nvSpPr>
        <p:spPr>
          <a:xfrm>
            <a:off x="228600" y="6477000"/>
            <a:ext cx="1600200" cy="304800"/>
          </a:xfrm>
        </p:spPr>
        <p:txBody>
          <a:bodyPr anchor="ctr"/>
          <a:lstStyle>
            <a:lvl1pPr algn="l" eaLnBrk="1" latinLnBrk="0" hangingPunct="1">
              <a:defRPr kumimoji="0">
                <a:solidFill>
                  <a:srgbClr xmlns:mc="http://schemas.openxmlformats.org/markup-compatibility/2006" xmlns:a14="http://schemas.microsoft.com/office/drawing/2010/main" val="A0A0A0" mc:Ignorable=""/>
                </a:solidFill>
              </a:defRPr>
            </a:lvl1pPr>
            <a:extLst/>
          </a:lstStyle>
          <a:p>
            <a:fld id="{5A8D346D-A53F-433C-9D37-45A337EA482C}" type="datetime1">
              <a:rPr kumimoji="0" lang="en-US" smtClean="0"/>
              <a:pPr/>
              <a:t>10/4/2010</a:t>
            </a:fld>
            <a:endParaRPr kumimoji="0" lang="en-US" dirty="0"/>
          </a:p>
        </p:txBody>
      </p:sp>
      <p:sp>
        <p:nvSpPr>
          <p:cNvPr id="4" name="Rectangle 4"/>
          <p:cNvSpPr>
            <a:spLocks noGrp="1"/>
          </p:cNvSpPr>
          <p:nvPr>
            <p:ph type="ftr" sz="quarter" idx="11"/>
          </p:nvPr>
        </p:nvSpPr>
        <p:spPr>
          <a:xfrm>
            <a:off x="2705100" y="6477000"/>
            <a:ext cx="3733800" cy="304800"/>
          </a:xfrm>
        </p:spPr>
        <p:txBody>
          <a:bodyPr/>
          <a:lstStyle>
            <a:lvl1pPr eaLnBrk="1" latinLnBrk="0" hangingPunct="1">
              <a:defRPr kumimoji="0">
                <a:solidFill>
                  <a:schemeClr val="bg1"/>
                </a:solidFill>
              </a:defRPr>
            </a:lvl1pPr>
            <a:extLst/>
          </a:lstStyle>
          <a:p>
            <a:endParaRPr kumimoji="0" lang="en-US" dirty="0">
              <a:solidFill>
                <a:schemeClr val="bg1"/>
              </a:solidFill>
            </a:endParaRPr>
          </a:p>
        </p:txBody>
      </p:sp>
      <p:sp>
        <p:nvSpPr>
          <p:cNvPr id="13" name="Slide Number Placeholder 12"/>
          <p:cNvSpPr>
            <a:spLocks noGrp="1"/>
          </p:cNvSpPr>
          <p:nvPr>
            <p:ph type="sldNum" sz="quarter" idx="12"/>
          </p:nvPr>
        </p:nvSpPr>
        <p:spPr>
          <a:xfrm>
            <a:off x="6477000" y="6477000"/>
            <a:ext cx="1021080" cy="304800"/>
          </a:xfrm>
        </p:spPr>
        <p:txBody>
          <a:bodyPr anchor="ctr"/>
          <a:lstStyle>
            <a:extLst/>
          </a:lstStyle>
          <a:p>
            <a:pPr algn="r"/>
            <a:fld id="{256D3EEF-DE4E-429D-8EC4-DDC531AFF587}" type="slidenum">
              <a:rPr kumimoji="0" lang="en-US" sz="1000" smtClean="0"/>
              <a:pPr algn="r"/>
              <a:t>‹Nr.›</a:t>
            </a:fld>
            <a:endParaRPr kumimoji="0" lang="en-US" dirty="0"/>
          </a:p>
        </p:txBody>
      </p:sp>
      <p:pic>
        <p:nvPicPr>
          <p:cNvPr id="10" name="Rectangle 9"/>
          <p:cNvPicPr>
            <a:picLocks noChangeAspect="1"/>
          </p:cNvPicPr>
          <p:nvPr/>
        </p:nvPicPr>
        <p:blipFill>
          <a:blip r:embed="rId2" cstate="print">
            <a:duotone>
              <a:schemeClr val="accent4"/>
              <a:srgbClr xmlns:mc="http://schemas.openxmlformats.org/markup-compatibility/2006" xmlns:a14="http://schemas.microsoft.com/office/drawing/2010/main" val="FFFFFF" mc:Ignorable=""/>
            </a:duotone>
          </a:blip>
          <a:stretch>
            <a:fillRect/>
          </a:stretch>
        </p:blipFill>
        <p:spPr>
          <a:xfrm>
            <a:off x="7601712" y="6239256"/>
            <a:ext cx="838200" cy="616077"/>
          </a:xfrm>
          <a:prstGeom prst="rect">
            <a:avLst/>
          </a:prstGeom>
          <a:noFill/>
          <a:ln>
            <a:noFill/>
          </a:ln>
        </p:spPr>
      </p:pic>
      <p:sp>
        <p:nvSpPr>
          <p:cNvPr id="11" name="Rectangle 10"/>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2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9"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7" name="Rectangle 7"/>
          <p:cNvSpPr>
            <a:spLocks noGrp="1"/>
          </p:cNvSpPr>
          <p:nvPr>
            <p:ph type="dt" sz="half" idx="14"/>
          </p:nvPr>
        </p:nvSpPr>
        <p:spPr/>
        <p:txBody>
          <a:bodyPr/>
          <a:lstStyle>
            <a:extLst/>
          </a:lstStyle>
          <a:p>
            <a:pPr algn="r"/>
            <a:fld id="{F7F1F872-C5DE-403B-85F0-1024E6CA1886}" type="datetime1">
              <a:rPr kumimoji="0" lang="en-US" smtClean="0"/>
              <a:pPr algn="r"/>
              <a:t>10/4/2010</a:t>
            </a:fld>
            <a:endParaRPr kumimoji="0" lang="en-US"/>
          </a:p>
        </p:txBody>
      </p:sp>
      <p:sp>
        <p:nvSpPr>
          <p:cNvPr id="8" name="Rectangle 8"/>
          <p:cNvSpPr>
            <a:spLocks noGrp="1"/>
          </p:cNvSpPr>
          <p:nvPr>
            <p:ph type="sldNum" sz="quarter" idx="15"/>
          </p:nvPr>
        </p:nvSpPr>
        <p:spPr/>
        <p:txBody>
          <a:bodyPr/>
          <a:lstStyle>
            <a:extLst/>
          </a:lstStyle>
          <a:p>
            <a:pPr algn="r"/>
            <a:fld id="{256D3EEF-DE4E-429D-8EC4-DDC531AFF587}" type="slidenum">
              <a:rPr kumimoji="0" lang="en-US" sz="1000" smtClean="0"/>
              <a:pPr algn="r"/>
              <a:t>‹Nr.›</a:t>
            </a:fld>
            <a:endParaRPr kumimoji="0" lang="en-US"/>
          </a:p>
        </p:txBody>
      </p:sp>
      <p:sp>
        <p:nvSpPr>
          <p:cNvPr id="9" name="Rectangle 9"/>
          <p:cNvSpPr>
            <a:spLocks noGrp="1"/>
          </p:cNvSpPr>
          <p:nvPr>
            <p:ph type="ftr" sz="quarter" idx="16"/>
          </p:nvPr>
        </p:nvSpPr>
        <p:spPr/>
        <p:txBody>
          <a:bodyPr/>
          <a:lstStyle>
            <a:extLst/>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1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6" name="Rectangle 6"/>
          <p:cNvSpPr>
            <a:spLocks noGrp="1"/>
          </p:cNvSpPr>
          <p:nvPr>
            <p:ph type="dt" sz="half" idx="10"/>
          </p:nvPr>
        </p:nvSpPr>
        <p:spPr/>
        <p:txBody>
          <a:bodyPr/>
          <a:lstStyle>
            <a:extLst/>
          </a:lstStyle>
          <a:p>
            <a:pPr algn="r"/>
            <a:fld id="{73B9D0E9-7F95-4423-9114-95494EF8154E}" type="datetime1">
              <a:rPr kumimoji="0" lang="en-US" smtClean="0"/>
              <a:pPr algn="r"/>
              <a:t>10/4/2010</a:t>
            </a:fld>
            <a:endParaRPr kumimoji="0" lang="en-US"/>
          </a:p>
        </p:txBody>
      </p:sp>
      <p:sp>
        <p:nvSpPr>
          <p:cNvPr id="8" name="Rectangle 8"/>
          <p:cNvSpPr>
            <a:spLocks noGrp="1"/>
          </p:cNvSpPr>
          <p:nvPr>
            <p:ph type="sldNum" sz="quarter" idx="11"/>
          </p:nvPr>
        </p:nvSpPr>
        <p:spPr/>
        <p:txBody>
          <a:bodyPr/>
          <a:lstStyle>
            <a:extLst/>
          </a:lstStyle>
          <a:p>
            <a:pPr algn="r"/>
            <a:fld id="{256D3EEF-DE4E-429D-8EC4-DDC531AFF587}" type="slidenum">
              <a:rPr kumimoji="0" lang="en-US" sz="1000" smtClean="0"/>
              <a:pPr algn="r"/>
              <a:t>‹Nr.›</a:t>
            </a:fld>
            <a:endParaRPr kumimoji="0" lang="en-US"/>
          </a:p>
        </p:txBody>
      </p:sp>
      <p:sp>
        <p:nvSpPr>
          <p:cNvPr id="9" name="Rectangle 9"/>
          <p:cNvSpPr>
            <a:spLocks noGrp="1"/>
          </p:cNvSpPr>
          <p:nvPr>
            <p:ph type="ftr" sz="quarter" idx="12"/>
          </p:nvPr>
        </p:nvSpPr>
        <p:spPr/>
        <p:txBody>
          <a:bodyPr/>
          <a:lstStyle>
            <a:extLst/>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8"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1" name="Rectangle 11"/>
          <p:cNvSpPr>
            <a:spLocks noGrp="1"/>
          </p:cNvSpPr>
          <p:nvPr>
            <p:ph sz="quarter" idx="15"/>
          </p:nvPr>
        </p:nvSpPr>
        <p:spPr>
          <a:xfrm>
            <a:off x="304800" y="609600"/>
            <a:ext cx="80772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9" name="Rectangle 9"/>
          <p:cNvSpPr>
            <a:spLocks noGrp="1"/>
          </p:cNvSpPr>
          <p:nvPr>
            <p:ph type="dt" sz="half" idx="16"/>
          </p:nvPr>
        </p:nvSpPr>
        <p:spPr/>
        <p:txBody>
          <a:bodyPr/>
          <a:lstStyle>
            <a:extLst/>
          </a:lstStyle>
          <a:p>
            <a:pPr algn="r"/>
            <a:fld id="{828FD173-2CB3-4214-8741-970D8D476901}" type="datetime1">
              <a:rPr kumimoji="0" lang="en-US" smtClean="0"/>
              <a:pPr algn="r"/>
              <a:t>10/4/2010</a:t>
            </a:fld>
            <a:endParaRPr kumimoji="0" lang="en-US"/>
          </a:p>
        </p:txBody>
      </p:sp>
      <p:sp>
        <p:nvSpPr>
          <p:cNvPr id="10" name="Rectangle 10"/>
          <p:cNvSpPr>
            <a:spLocks noGrp="1"/>
          </p:cNvSpPr>
          <p:nvPr>
            <p:ph type="sldNum" sz="quarter" idx="17"/>
          </p:nvPr>
        </p:nvSpPr>
        <p:spPr/>
        <p:txBody>
          <a:bodyPr/>
          <a:lstStyle>
            <a:extLst/>
          </a:lstStyle>
          <a:p>
            <a:pPr algn="r"/>
            <a:fld id="{256D3EEF-DE4E-429D-8EC4-DDC531AFF587}" type="slidenum">
              <a:rPr kumimoji="0" lang="en-US" sz="1000" smtClean="0"/>
              <a:pPr algn="r"/>
              <a:t>‹Nr.›</a:t>
            </a:fld>
            <a:endParaRPr kumimoji="0" lang="en-US"/>
          </a:p>
        </p:txBody>
      </p:sp>
      <p:sp>
        <p:nvSpPr>
          <p:cNvPr id="12" name="Rectangle 12"/>
          <p:cNvSpPr>
            <a:spLocks noGrp="1"/>
          </p:cNvSpPr>
          <p:nvPr>
            <p:ph type="ftr" sz="quarter" idx="18"/>
          </p:nvPr>
        </p:nvSpPr>
        <p:spPr/>
        <p:txBody>
          <a:bodyPr/>
          <a:lstStyle>
            <a:extLst/>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31"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9"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4" name="Rectangle 8"/>
          <p:cNvSpPr>
            <a:spLocks noGrp="1"/>
          </p:cNvSpPr>
          <p:nvPr>
            <p:ph type="body" sz="quarter" idx="16"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17"/>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13"/>
          <p:cNvSpPr>
            <a:spLocks noGrp="1"/>
          </p:cNvSpPr>
          <p:nvPr>
            <p:ph type="dt" sz="half" idx="18"/>
          </p:nvPr>
        </p:nvSpPr>
        <p:spPr/>
        <p:txBody>
          <a:bodyPr/>
          <a:lstStyle>
            <a:extLst/>
          </a:lstStyle>
          <a:p>
            <a:pPr algn="r"/>
            <a:fld id="{A1704A40-8D3B-4404-9986-2B5D36474D63}" type="datetime1">
              <a:rPr kumimoji="0" lang="en-US" smtClean="0"/>
              <a:pPr algn="r"/>
              <a:t>10/4/2010</a:t>
            </a:fld>
            <a:endParaRPr kumimoji="0" lang="en-US"/>
          </a:p>
        </p:txBody>
      </p:sp>
      <p:sp>
        <p:nvSpPr>
          <p:cNvPr id="16" name="Rectangle 16"/>
          <p:cNvSpPr>
            <a:spLocks noGrp="1"/>
          </p:cNvSpPr>
          <p:nvPr>
            <p:ph type="sldNum" sz="quarter" idx="19"/>
          </p:nvPr>
        </p:nvSpPr>
        <p:spPr/>
        <p:txBody>
          <a:bodyPr/>
          <a:lstStyle>
            <a:extLst/>
          </a:lstStyle>
          <a:p>
            <a:pPr algn="r"/>
            <a:fld id="{256D3EEF-DE4E-429D-8EC4-DDC531AFF587}" type="slidenum">
              <a:rPr kumimoji="0" lang="en-US" sz="1000" smtClean="0"/>
              <a:pPr algn="r"/>
              <a:t>‹Nr.›</a:t>
            </a:fld>
            <a:endParaRPr kumimoji="0" lang="en-US"/>
          </a:p>
        </p:txBody>
      </p:sp>
      <p:sp>
        <p:nvSpPr>
          <p:cNvPr id="17" name="Rectangle 17"/>
          <p:cNvSpPr>
            <a:spLocks noGrp="1"/>
          </p:cNvSpPr>
          <p:nvPr>
            <p:ph type="ftr" sz="quarter" idx="20"/>
          </p:nvPr>
        </p:nvSpPr>
        <p:spPr/>
        <p:txBody>
          <a:bodyPr/>
          <a:lstStyle>
            <a:extLst/>
          </a:lstStyle>
          <a:p>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9"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8"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0" name="Rectangle 8"/>
          <p:cNvSpPr>
            <a:spLocks noGrp="1"/>
          </p:cNvSpPr>
          <p:nvPr>
            <p:ph type="body" sz="quarter" idx="18"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1" name="Rectangle 11"/>
          <p:cNvSpPr>
            <a:spLocks noGrp="1"/>
          </p:cNvSpPr>
          <p:nvPr>
            <p:ph sz="quarter" idx="19"/>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13"/>
          <p:cNvSpPr>
            <a:spLocks noGrp="1"/>
          </p:cNvSpPr>
          <p:nvPr>
            <p:ph type="dt" sz="half" idx="20"/>
          </p:nvPr>
        </p:nvSpPr>
        <p:spPr/>
        <p:txBody>
          <a:bodyPr/>
          <a:lstStyle>
            <a:extLst/>
          </a:lstStyle>
          <a:p>
            <a:pPr algn="r"/>
            <a:fld id="{DE3B91AD-F2C9-43CB-A84C-1D5C130F2509}" type="datetime1">
              <a:rPr kumimoji="0" lang="en-US" smtClean="0"/>
              <a:pPr algn="r"/>
              <a:t>10/4/2010</a:t>
            </a:fld>
            <a:endParaRPr kumimoji="0" lang="en-US"/>
          </a:p>
        </p:txBody>
      </p:sp>
      <p:sp>
        <p:nvSpPr>
          <p:cNvPr id="19" name="Rectangle 19"/>
          <p:cNvSpPr>
            <a:spLocks noGrp="1"/>
          </p:cNvSpPr>
          <p:nvPr>
            <p:ph type="sldNum" sz="quarter" idx="21"/>
          </p:nvPr>
        </p:nvSpPr>
        <p:spPr/>
        <p:txBody>
          <a:bodyPr/>
          <a:lstStyle>
            <a:extLst/>
          </a:lstStyle>
          <a:p>
            <a:pPr algn="r"/>
            <a:fld id="{256D3EEF-DE4E-429D-8EC4-DDC531AFF587}" type="slidenum">
              <a:rPr kumimoji="0" lang="en-US" sz="1000" smtClean="0"/>
              <a:pPr algn="r"/>
              <a:t>‹Nr.›</a:t>
            </a:fld>
            <a:endParaRPr kumimoji="0" lang="en-US"/>
          </a:p>
        </p:txBody>
      </p:sp>
      <p:sp>
        <p:nvSpPr>
          <p:cNvPr id="22" name="Rectangle 22"/>
          <p:cNvSpPr>
            <a:spLocks noGrp="1"/>
          </p:cNvSpPr>
          <p:nvPr>
            <p:ph type="ftr" sz="quarter" idx="22"/>
          </p:nvPr>
        </p:nvSpPr>
        <p:spPr/>
        <p:txBody>
          <a:bodyPr/>
          <a:lstStyle>
            <a:extLst/>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3"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4"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6" name="Rectangle 8"/>
          <p:cNvSpPr>
            <a:spLocks noGrp="1"/>
          </p:cNvSpPr>
          <p:nvPr>
            <p:ph type="body" sz="quarter" idx="16"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7"/>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8"/>
          <p:cNvSpPr>
            <a:spLocks noGrp="1"/>
          </p:cNvSpPr>
          <p:nvPr>
            <p:ph type="body" sz="quarter" idx="18"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0" name="Rectangle 11"/>
          <p:cNvSpPr>
            <a:spLocks noGrp="1"/>
          </p:cNvSpPr>
          <p:nvPr>
            <p:ph sz="quarter" idx="19"/>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21"/>
          <p:cNvSpPr>
            <a:spLocks noGrp="1"/>
          </p:cNvSpPr>
          <p:nvPr>
            <p:ph type="dt" sz="half" idx="20"/>
          </p:nvPr>
        </p:nvSpPr>
        <p:spPr/>
        <p:txBody>
          <a:bodyPr/>
          <a:lstStyle>
            <a:extLst/>
          </a:lstStyle>
          <a:p>
            <a:pPr algn="r"/>
            <a:fld id="{27D93220-918A-400D-B3FA-D8B22567DEBB}" type="datetime1">
              <a:rPr kumimoji="0" lang="en-US" smtClean="0"/>
              <a:pPr algn="r"/>
              <a:t>10/4/2010</a:t>
            </a:fld>
            <a:endParaRPr kumimoji="0" lang="en-US"/>
          </a:p>
        </p:txBody>
      </p:sp>
      <p:sp>
        <p:nvSpPr>
          <p:cNvPr id="22" name="Rectangle 22"/>
          <p:cNvSpPr>
            <a:spLocks noGrp="1"/>
          </p:cNvSpPr>
          <p:nvPr>
            <p:ph type="sldNum" sz="quarter" idx="21"/>
          </p:nvPr>
        </p:nvSpPr>
        <p:spPr/>
        <p:txBody>
          <a:bodyPr/>
          <a:lstStyle>
            <a:extLst/>
          </a:lstStyle>
          <a:p>
            <a:pPr algn="r"/>
            <a:fld id="{256D3EEF-DE4E-429D-8EC4-DDC531AFF587}" type="slidenum">
              <a:rPr kumimoji="0" lang="en-US" sz="1000" smtClean="0"/>
              <a:pPr algn="r"/>
              <a:t>‹Nr.›</a:t>
            </a:fld>
            <a:endParaRPr kumimoji="0" lang="en-US"/>
          </a:p>
        </p:txBody>
      </p:sp>
      <p:sp>
        <p:nvSpPr>
          <p:cNvPr id="23" name="Rectangle 23"/>
          <p:cNvSpPr>
            <a:spLocks noGrp="1"/>
          </p:cNvSpPr>
          <p:nvPr>
            <p:ph type="ftr" sz="quarter" idx="22"/>
          </p:nvPr>
        </p:nvSpPr>
        <p:spPr/>
        <p:txBody>
          <a:bodyPr/>
          <a:lstStyle>
            <a:extLst/>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 name="Rectangle 2"/>
          <p:cNvSpPr>
            <a:spLocks noGrp="1"/>
          </p:cNvSpPr>
          <p:nvPr>
            <p:ph type="title"/>
          </p:nvPr>
        </p:nvSpPr>
        <p:spPr>
          <a:xfrm>
            <a:off x="8610600" y="381000"/>
            <a:ext cx="533400" cy="5867400"/>
          </a:xfrm>
          <a:prstGeom prst="rect">
            <a:avLst/>
          </a:prstGeom>
        </p:spPr>
        <p:txBody>
          <a:bodyPr vert="vert" anchor="ctr">
            <a:normAutofit/>
          </a:bodyPr>
          <a:lstStyle>
            <a:extLst/>
          </a:lstStyle>
          <a:p>
            <a:pPr eaLnBrk="1" latinLnBrk="1" hangingPunct="1"/>
            <a:r>
              <a:rPr kumimoji="0" lang="de-DE" smtClean="0"/>
              <a:t>Titelmasterformat durch Klicken bearbeiten</a:t>
            </a:r>
            <a:endParaRPr kumimoji="0" lang="en-US" smtClean="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extLst/>
          </a:lstStyle>
          <a:p>
            <a:pPr lvl="0" eaLnBrk="1" latinLnBrk="1" hangingPunct="1"/>
            <a:r>
              <a:rPr kumimoji="0" lang="de-DE" smtClean="0"/>
              <a:t>Textmasterformate durch Klicken bearbeiten</a:t>
            </a:r>
          </a:p>
          <a:p>
            <a:pPr lvl="1" eaLnBrk="1" latinLnBrk="1" hangingPunct="1"/>
            <a:r>
              <a:rPr kumimoji="0" lang="de-DE" smtClean="0"/>
              <a:t>Zweite Ebene</a:t>
            </a:r>
          </a:p>
          <a:p>
            <a:pPr lvl="2" eaLnBrk="1" latinLnBrk="1" hangingPunct="1"/>
            <a:r>
              <a:rPr kumimoji="0" lang="de-DE" smtClean="0"/>
              <a:t>Dritte Ebene</a:t>
            </a:r>
          </a:p>
          <a:p>
            <a:pPr lvl="3" eaLnBrk="1" latinLnBrk="1" hangingPunct="1"/>
            <a:r>
              <a:rPr kumimoji="0" lang="de-DE" smtClean="0"/>
              <a:t>Vierte Ebene</a:t>
            </a:r>
          </a:p>
          <a:p>
            <a:pPr lvl="4" eaLnBrk="1" latinLnBrk="1" hangingPunct="1"/>
            <a:r>
              <a:rPr kumimoji="0" lang="de-DE" smtClean="0"/>
              <a:t>Fünfte Ebene</a:t>
            </a:r>
            <a:endParaRPr kumimoji="0" lang="en-US"/>
          </a:p>
        </p:txBody>
      </p:sp>
      <p:sp>
        <p:nvSpPr>
          <p:cNvPr id="4" name="Rectangle 4"/>
          <p:cNvSpPr>
            <a:spLocks noGrp="1"/>
          </p:cNvSpPr>
          <p:nvPr>
            <p:ph type="dt" sz="half" idx="2"/>
          </p:nvPr>
        </p:nvSpPr>
        <p:spPr>
          <a:xfrm>
            <a:off x="7010400" y="76200"/>
            <a:ext cx="1371600" cy="228600"/>
          </a:xfrm>
          <a:prstGeom prst="rect">
            <a:avLst/>
          </a:prstGeom>
        </p:spPr>
        <p:txBody>
          <a:bodyPr vert="horz"/>
          <a:lstStyle>
            <a:lvl1pPr algn="ctr" eaLnBrk="1" latinLnBrk="0" hangingPunct="1">
              <a:defRPr kumimoji="0" sz="1000">
                <a:solidFill>
                  <a:schemeClr val="tx1">
                    <a:tint val="65000"/>
                  </a:schemeClr>
                </a:solidFill>
              </a:defRPr>
            </a:lvl1pPr>
            <a:extLst/>
          </a:lstStyle>
          <a:p>
            <a:pPr algn="r"/>
            <a:fld id="{CCD717AA-EA39-47F3-8A0A-15B3575EDB53}" type="datetime1">
              <a:rPr kumimoji="0" lang="en-US" smtClean="0"/>
              <a:pPr algn="r"/>
              <a:t>10/4/2010</a:t>
            </a:fld>
            <a:endParaRPr kumimoji="0" lang="en-US" sz="1000" dirty="0">
              <a:solidFill>
                <a:schemeClr val="tx1">
                  <a:tint val="65000"/>
                </a:schemeClr>
              </a:solidFill>
            </a:endParaRPr>
          </a:p>
        </p:txBody>
      </p:sp>
      <p:sp>
        <p:nvSpPr>
          <p:cNvPr id="6" name="Rectangle 6"/>
          <p:cNvSpPr>
            <a:spLocks noGrp="1"/>
          </p:cNvSpPr>
          <p:nvPr>
            <p:ph type="sldNum" sz="quarter" idx="4"/>
          </p:nvPr>
        </p:nvSpPr>
        <p:spPr>
          <a:xfrm>
            <a:off x="6504432" y="6473952"/>
            <a:ext cx="990600" cy="304800"/>
          </a:xfrm>
          <a:prstGeom prst="rect">
            <a:avLst/>
          </a:prstGeom>
        </p:spPr>
        <p:txBody>
          <a:bodyPr vert="horz" anchor="ctr"/>
          <a:lstStyle>
            <a:lvl1pPr algn="r" eaLnBrk="1" latinLnBrk="0" hangingPunct="1">
              <a:defRPr kumimoji="0" sz="1000"/>
            </a:lvl1pPr>
            <a:extLst/>
          </a:lstStyle>
          <a:p>
            <a:pPr algn="r"/>
            <a:fld id="{256D3EEF-DE4E-429D-8EC4-DDC531AFF587}" type="slidenum">
              <a:rPr kumimoji="0" lang="en-US" sz="1000" smtClean="0"/>
              <a:pPr algn="r"/>
              <a:t>‹Nr.›</a:t>
            </a:fld>
            <a:endParaRPr kumimoji="0" lang="en-US" sz="1000" dirty="0"/>
          </a:p>
        </p:txBody>
      </p:sp>
      <p:sp>
        <p:nvSpPr>
          <p:cNvPr id="11" name="Rectangle 10"/>
          <p:cNvSpPr/>
          <p:nvPr/>
        </p:nvSpPr>
        <p:spPr>
          <a:xfrm>
            <a:off x="0" y="0"/>
            <a:ext cx="762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2" name="Rectangle 12"/>
          <p:cNvSpPr>
            <a:spLocks noGrp="1"/>
          </p:cNvSpPr>
          <p:nvPr>
            <p:ph type="ftr" sz="quarter" idx="3"/>
          </p:nvPr>
        </p:nvSpPr>
        <p:spPr>
          <a:xfrm>
            <a:off x="2705100" y="6477000"/>
            <a:ext cx="3733800" cy="304800"/>
          </a:xfrm>
          <a:prstGeom prst="rect">
            <a:avLst/>
          </a:prstGeom>
        </p:spPr>
        <p:txBody>
          <a:bodyPr vert="horz" anchor="ctr"/>
          <a:lstStyle>
            <a:lvl1pPr algn="ctr" eaLnBrk="1" latinLnBrk="0" hangingPunct="1">
              <a:defRPr kumimoji="0" sz="1000">
                <a:solidFill>
                  <a:sysClr val="windowText" lastClr="000000"/>
                </a:solidFill>
              </a:defRPr>
            </a:lvl1pPr>
            <a:extLst/>
          </a:lstStyle>
          <a:p>
            <a:endParaRPr kumimoji="0" lang="en-US" sz="1000" dirty="0">
              <a:solidFill>
                <a:sysClr val="windowText" lastClr="000000"/>
              </a:solidFill>
            </a:endParaRPr>
          </a:p>
        </p:txBody>
      </p:sp>
      <p:pic>
        <p:nvPicPr>
          <p:cNvPr id="13" name="Grafik 12" descr="folder2.png"/>
          <p:cNvPicPr>
            <a:picLocks noChangeAspect="1"/>
          </p:cNvPicPr>
          <p:nvPr userDrawn="1"/>
        </p:nvPicPr>
        <p:blipFill>
          <a:blip r:embed="rId20" cstate="print"/>
          <a:stretch>
            <a:fillRect/>
          </a:stretch>
        </p:blipFill>
        <p:spPr>
          <a:xfrm>
            <a:off x="8028384" y="6525344"/>
            <a:ext cx="434227" cy="3326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58" r:id="rId11"/>
    <p:sldLayoutId id="2147483659" r:id="rId12"/>
    <p:sldLayoutId id="2147483660" r:id="rId13"/>
    <p:sldLayoutId id="2147483661" r:id="rId14"/>
    <p:sldLayoutId id="2147483662" r:id="rId15"/>
    <p:sldLayoutId id="2147483664" r:id="rId16"/>
    <p:sldLayoutId id="2147483665" r:id="rId17"/>
    <p:sldLayoutId id="2147483666" r:id="rId18"/>
  </p:sldLayoutIdLst>
  <p:hf sldNum="0" hdr="0" ftr="0" dt="0"/>
  <p:txStyles>
    <p:titleStyle>
      <a:lvl1pPr algn="l" rtl="0" eaLnBrk="1" latinLnBrk="0" hangingPunct="1">
        <a:spcBef>
          <a:spcPct val="0"/>
        </a:spcBef>
        <a:buNone/>
        <a:defRPr kumimoji="0"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p:bodyStyle>
    <p:otherStyle>
      <a:lvl1pPr marL="0" algn="l" rtl="0" eaLnBrk="1" latinLnBrk="0" hangingPunct="1">
        <a:defRPr kumimoji="0">
          <a:solidFill>
            <a:schemeClr val="tx1"/>
          </a:solidFill>
          <a:latin typeface="+mn-lt"/>
          <a:ea typeface="+mn-ea"/>
          <a:cs typeface="+mn-cs"/>
        </a:defRPr>
      </a:lvl1pPr>
      <a:lvl2pPr marL="457200" algn="l" rtl="0" eaLnBrk="1" latinLnBrk="0" hangingPunct="1">
        <a:defRPr kumimoji="0">
          <a:solidFill>
            <a:schemeClr val="tx1"/>
          </a:solidFill>
          <a:latin typeface="+mn-lt"/>
          <a:ea typeface="+mn-ea"/>
          <a:cs typeface="+mn-cs"/>
        </a:defRPr>
      </a:lvl2pPr>
      <a:lvl3pPr marL="914400" algn="l" rtl="0" eaLnBrk="1" latinLnBrk="0" hangingPunct="1">
        <a:defRPr kumimoji="0">
          <a:solidFill>
            <a:schemeClr val="tx1"/>
          </a:solidFill>
          <a:latin typeface="+mn-lt"/>
          <a:ea typeface="+mn-ea"/>
          <a:cs typeface="+mn-cs"/>
        </a:defRPr>
      </a:lvl3pPr>
      <a:lvl4pPr marL="1371600" algn="l" rtl="0" eaLnBrk="1" latinLnBrk="0" hangingPunct="1">
        <a:defRPr kumimoji="0">
          <a:solidFill>
            <a:schemeClr val="tx1"/>
          </a:solidFill>
          <a:latin typeface="+mn-lt"/>
          <a:ea typeface="+mn-ea"/>
          <a:cs typeface="+mn-cs"/>
        </a:defRPr>
      </a:lvl4pPr>
      <a:lvl5pPr marL="1828800" algn="l" rtl="0" eaLnBrk="1" latinLnBrk="0" hangingPunct="1">
        <a:defRPr kumimoji="0">
          <a:solidFill>
            <a:schemeClr val="tx1"/>
          </a:solidFill>
          <a:latin typeface="+mn-lt"/>
          <a:ea typeface="+mn-ea"/>
          <a:cs typeface="+mn-cs"/>
        </a:defRPr>
      </a:lvl5pPr>
      <a:lvl6pPr marL="2286000" algn="l" rtl="0" eaLnBrk="1" latinLnBrk="0" hangingPunct="1">
        <a:defRPr kumimoji="0">
          <a:solidFill>
            <a:schemeClr val="tx1"/>
          </a:solidFill>
          <a:latin typeface="+mn-lt"/>
          <a:ea typeface="+mn-ea"/>
          <a:cs typeface="+mn-cs"/>
        </a:defRPr>
      </a:lvl6pPr>
      <a:lvl7pPr marL="2743200" algn="l" rtl="0" eaLnBrk="1" latinLnBrk="0" hangingPunct="1">
        <a:defRPr kumimoji="0">
          <a:solidFill>
            <a:schemeClr val="tx1"/>
          </a:solidFill>
          <a:latin typeface="+mn-lt"/>
          <a:ea typeface="+mn-ea"/>
          <a:cs typeface="+mn-cs"/>
        </a:defRPr>
      </a:lvl7pPr>
      <a:lvl8pPr marL="3200400" algn="l" rtl="0" eaLnBrk="1" latinLnBrk="0" hangingPunct="1">
        <a:defRPr kumimoji="0">
          <a:solidFill>
            <a:schemeClr val="tx1"/>
          </a:solidFill>
          <a:latin typeface="+mn-lt"/>
          <a:ea typeface="+mn-ea"/>
          <a:cs typeface="+mn-cs"/>
        </a:defRPr>
      </a:lvl8pPr>
      <a:lvl9pPr marL="3657600" algn="l" rtl="0" eaLnBrk="1" latinLnBrk="0" hangingPunct="1">
        <a:defRPr kumimoji="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diagramLayout" Target="../diagrams/layout7.xml"/><Relationship Id="rId7" Type="http://schemas.openxmlformats.org/officeDocument/2006/relationships/chart" Target="../charts/chart8.xml"/><Relationship Id="rId2" Type="http://schemas.openxmlformats.org/officeDocument/2006/relationships/diagramData" Target="../diagrams/data7.xml"/><Relationship Id="rId1" Type="http://schemas.openxmlformats.org/officeDocument/2006/relationships/slideLayout" Target="../slideLayouts/slideLayout1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diagramLayout" Target="../diagrams/layout11.xml"/><Relationship Id="rId18" Type="http://schemas.openxmlformats.org/officeDocument/2006/relationships/diagramLayout" Target="../diagrams/layout12.xml"/><Relationship Id="rId26" Type="http://schemas.microsoft.com/office/2007/relationships/diagramDrawing" Target="../diagrams/drawing13.xml"/><Relationship Id="rId3" Type="http://schemas.openxmlformats.org/officeDocument/2006/relationships/diagramLayout" Target="../diagrams/layout9.xml"/><Relationship Id="rId21" Type="http://schemas.microsoft.com/office/2007/relationships/diagramDrawing" Target="../diagrams/drawing12.xml"/><Relationship Id="rId7" Type="http://schemas.openxmlformats.org/officeDocument/2006/relationships/diagramData" Target="../diagrams/data10.xml"/><Relationship Id="rId12" Type="http://schemas.openxmlformats.org/officeDocument/2006/relationships/diagramData" Target="../diagrams/data11.xml"/><Relationship Id="rId17" Type="http://schemas.openxmlformats.org/officeDocument/2006/relationships/diagramData" Target="../diagrams/data12.xml"/><Relationship Id="rId25" Type="http://schemas.openxmlformats.org/officeDocument/2006/relationships/diagramColors" Target="../diagrams/colors13.xml"/><Relationship Id="rId2" Type="http://schemas.openxmlformats.org/officeDocument/2006/relationships/diagramData" Target="../diagrams/data9.xml"/><Relationship Id="rId16" Type="http://schemas.microsoft.com/office/2007/relationships/diagramDrawing" Target="../diagrams/drawing11.xml"/><Relationship Id="rId20" Type="http://schemas.openxmlformats.org/officeDocument/2006/relationships/diagramColors" Target="../diagrams/colors12.xml"/><Relationship Id="rId1" Type="http://schemas.openxmlformats.org/officeDocument/2006/relationships/slideLayout" Target="../slideLayouts/slideLayout18.xml"/><Relationship Id="rId6" Type="http://schemas.microsoft.com/office/2007/relationships/diagramDrawing" Target="../diagrams/drawing9.xml"/><Relationship Id="rId11" Type="http://schemas.microsoft.com/office/2007/relationships/diagramDrawing" Target="../diagrams/drawing10.xml"/><Relationship Id="rId24" Type="http://schemas.openxmlformats.org/officeDocument/2006/relationships/diagramQuickStyle" Target="../diagrams/quickStyle13.xml"/><Relationship Id="rId5" Type="http://schemas.openxmlformats.org/officeDocument/2006/relationships/diagramColors" Target="../diagrams/colors9.xml"/><Relationship Id="rId15" Type="http://schemas.openxmlformats.org/officeDocument/2006/relationships/diagramColors" Target="../diagrams/colors11.xml"/><Relationship Id="rId23" Type="http://schemas.openxmlformats.org/officeDocument/2006/relationships/diagramLayout" Target="../diagrams/layout13.xml"/><Relationship Id="rId10" Type="http://schemas.openxmlformats.org/officeDocument/2006/relationships/diagramColors" Target="../diagrams/colors10.xml"/><Relationship Id="rId19" Type="http://schemas.openxmlformats.org/officeDocument/2006/relationships/diagramQuickStyle" Target="../diagrams/quickStyle12.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diagramQuickStyle" Target="../diagrams/quickStyle11.xml"/><Relationship Id="rId22" Type="http://schemas.openxmlformats.org/officeDocument/2006/relationships/diagramData" Target="../diagrams/data13.xml"/></Relationships>
</file>

<file path=ppt/slides/_rels/slide1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Layout" Target="../diagrams/layout15.xml"/><Relationship Id="rId7" Type="http://schemas.openxmlformats.org/officeDocument/2006/relationships/chart" Target="../charts/chart12.xml"/><Relationship Id="rId12" Type="http://schemas.microsoft.com/office/2007/relationships/diagramDrawing" Target="../diagrams/drawing16.xml"/><Relationship Id="rId2" Type="http://schemas.openxmlformats.org/officeDocument/2006/relationships/diagramData" Target="../diagrams/data15.xml"/><Relationship Id="rId1" Type="http://schemas.openxmlformats.org/officeDocument/2006/relationships/slideLayout" Target="../slideLayouts/slideLayout17.xml"/><Relationship Id="rId6" Type="http://schemas.microsoft.com/office/2007/relationships/diagramDrawing" Target="../diagrams/drawing15.xml"/><Relationship Id="rId11" Type="http://schemas.openxmlformats.org/officeDocument/2006/relationships/diagramColors" Target="../diagrams/colors16.xml"/><Relationship Id="rId5" Type="http://schemas.openxmlformats.org/officeDocument/2006/relationships/diagramColors" Target="../diagrams/colors15.xml"/><Relationship Id="rId10" Type="http://schemas.openxmlformats.org/officeDocument/2006/relationships/diagramQuickStyle" Target="../diagrams/quickStyle16.xml"/><Relationship Id="rId4" Type="http://schemas.openxmlformats.org/officeDocument/2006/relationships/diagramQuickStyle" Target="../diagrams/quickStyle15.xml"/><Relationship Id="rId9" Type="http://schemas.openxmlformats.org/officeDocument/2006/relationships/diagramLayout" Target="../diagrams/layout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chart" Target="../charts/chart17.xml"/><Relationship Id="rId2" Type="http://schemas.openxmlformats.org/officeDocument/2006/relationships/diagramData" Target="../diagrams/data18.xml"/><Relationship Id="rId1" Type="http://schemas.openxmlformats.org/officeDocument/2006/relationships/slideLayout" Target="../slideLayouts/slideLayout1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chart" Target="../charts/chart4.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chart" Target="../charts/chart5.xml"/><Relationship Id="rId2" Type="http://schemas.openxmlformats.org/officeDocument/2006/relationships/diagramData" Target="../diagrams/data5.xml"/><Relationship Id="rId1" Type="http://schemas.openxmlformats.org/officeDocument/2006/relationships/slideLayout" Target="../slideLayouts/slideLayout1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p:txBody>
          <a:bodyPr/>
          <a:lstStyle>
            <a:extLst/>
          </a:lstStyle>
          <a:p>
            <a:r>
              <a:rPr lang="en-US" dirty="0" smtClean="0"/>
              <a:t>Pitch book</a:t>
            </a:r>
            <a:endParaRPr lang="en-US" dirty="0"/>
          </a:p>
        </p:txBody>
      </p:sp>
      <p:sp>
        <p:nvSpPr>
          <p:cNvPr id="3" name="Rectangle 3"/>
          <p:cNvSpPr>
            <a:spLocks noGrp="1"/>
          </p:cNvSpPr>
          <p:nvPr>
            <p:ph type="subTitle" idx="1"/>
          </p:nvPr>
        </p:nvSpPr>
        <p:spPr/>
        <p:txBody>
          <a:bodyPr>
            <a:normAutofit fontScale="92500" lnSpcReduction="10000"/>
          </a:bodyPr>
          <a:lstStyle>
            <a:extLst/>
          </a:lstStyle>
          <a:p>
            <a:r>
              <a:rPr lang="en-US" dirty="0"/>
              <a:t>This is an example </a:t>
            </a:r>
            <a:r>
              <a:rPr lang="en-US" dirty="0" smtClean="0"/>
              <a:t>Pitch Book</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9</a:t>
            </a:r>
          </a:p>
        </p:txBody>
      </p:sp>
      <p:graphicFrame>
        <p:nvGraphicFramePr>
          <p:cNvPr id="4" name="Inhaltsplatzhalter 3"/>
          <p:cNvGraphicFramePr>
            <a:graphicFrameLocks noGrp="1"/>
          </p:cNvGraphicFramePr>
          <p:nvPr>
            <p:ph idx="1"/>
          </p:nvPr>
        </p:nvGraphicFramePr>
        <p:xfrm>
          <a:off x="457200" y="83661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403648" y="1700808"/>
            <a:ext cx="705678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6" name="Diagramm 5"/>
          <p:cNvGraphicFramePr/>
          <p:nvPr/>
        </p:nvGraphicFramePr>
        <p:xfrm>
          <a:off x="611560" y="4797152"/>
          <a:ext cx="7992888" cy="180020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539552" y="2780928"/>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611560" y="3789040"/>
          <a:ext cx="7992888" cy="864096"/>
        </p:xfrm>
        <a:graphic>
          <a:graphicData uri="http://schemas.openxmlformats.org/drawingml/2006/chart">
            <c:chart xmlns:c="http://schemas.openxmlformats.org/drawingml/2006/chart" xmlns:r="http://schemas.openxmlformats.org/officeDocument/2006/relationships" r:id="rId8"/>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10</a:t>
            </a:r>
          </a:p>
        </p:txBody>
      </p:sp>
      <p:graphicFrame>
        <p:nvGraphicFramePr>
          <p:cNvPr id="4" name="Inhaltsplatzhalter 3"/>
          <p:cNvGraphicFramePr>
            <a:graphicFrameLocks noGrp="1"/>
          </p:cNvGraphicFramePr>
          <p:nvPr>
            <p:ph idx="1"/>
          </p:nvPr>
        </p:nvGraphicFramePr>
        <p:xfrm>
          <a:off x="457200" y="476673"/>
          <a:ext cx="4546848"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 5"/>
          <p:cNvGraphicFramePr/>
          <p:nvPr/>
        </p:nvGraphicFramePr>
        <p:xfrm>
          <a:off x="4427984" y="4265712"/>
          <a:ext cx="4248472" cy="2592288"/>
        </p:xfrm>
        <a:graphic>
          <a:graphicData uri="http://schemas.openxmlformats.org/drawingml/2006/chart">
            <c:chart xmlns:c="http://schemas.openxmlformats.org/drawingml/2006/chart" xmlns:r="http://schemas.openxmlformats.org/officeDocument/2006/relationships" r:id="rId8"/>
          </a:graphicData>
        </a:graphic>
      </p:graphicFrame>
      <p:sp>
        <p:nvSpPr>
          <p:cNvPr id="7" name="Textfeld 6"/>
          <p:cNvSpPr txBox="1"/>
          <p:nvPr/>
        </p:nvSpPr>
        <p:spPr>
          <a:xfrm>
            <a:off x="4499992" y="836712"/>
            <a:ext cx="3960440" cy="4031873"/>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
        <p:nvSpPr>
          <p:cNvPr id="8" name="Textfeld 7"/>
          <p:cNvSpPr txBox="1"/>
          <p:nvPr/>
        </p:nvSpPr>
        <p:spPr>
          <a:xfrm>
            <a:off x="539552" y="4765119"/>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11</a:t>
            </a:r>
          </a:p>
        </p:txBody>
      </p:sp>
      <p:sp>
        <p:nvSpPr>
          <p:cNvPr id="3" name="Inhaltsplatzhalter 2"/>
          <p:cNvSpPr>
            <a:spLocks noGrp="1"/>
          </p:cNvSpPr>
          <p:nvPr>
            <p:ph idx="1"/>
          </p:nvPr>
        </p:nvSpPr>
        <p:spPr>
          <a:xfrm>
            <a:off x="539552" y="4005064"/>
            <a:ext cx="8208912" cy="5289451"/>
          </a:xfr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5" name="Tabelle 4"/>
          <p:cNvGraphicFramePr>
            <a:graphicFrameLocks noGrp="1"/>
          </p:cNvGraphicFramePr>
          <p:nvPr/>
        </p:nvGraphicFramePr>
        <p:xfrm>
          <a:off x="539553" y="1124744"/>
          <a:ext cx="7848870" cy="2278008"/>
        </p:xfrm>
        <a:graphic>
          <a:graphicData uri="http://schemas.openxmlformats.org/drawingml/2006/table">
            <a:tbl>
              <a:tblPr firstRow="1" bandRow="1">
                <a:tableStyleId>{638B1855-1B75-4FBE-930C-398BA8C253C6}</a:tableStyleId>
              </a:tblPr>
              <a:tblGrid>
                <a:gridCol w="1569774"/>
                <a:gridCol w="1569774"/>
                <a:gridCol w="1569774"/>
                <a:gridCol w="1569774"/>
                <a:gridCol w="1569774"/>
              </a:tblGrid>
              <a:tr h="284751">
                <a:tc>
                  <a:txBody>
                    <a:bodyPr/>
                    <a:lstStyle/>
                    <a:p>
                      <a:r>
                        <a:rPr lang="en-US" sz="900" dirty="0"/>
                        <a:t>A</a:t>
                      </a:r>
                    </a:p>
                  </a:txBody>
                  <a:tcPr anchor="ctr"/>
                </a:tc>
                <a:tc>
                  <a:txBody>
                    <a:bodyPr/>
                    <a:lstStyle/>
                    <a:p>
                      <a:r>
                        <a:rPr lang="en-US" sz="900" dirty="0"/>
                        <a:t>B</a:t>
                      </a:r>
                    </a:p>
                  </a:txBody>
                  <a:tcPr anchor="ctr"/>
                </a:tc>
                <a:tc>
                  <a:txBody>
                    <a:bodyPr/>
                    <a:lstStyle/>
                    <a:p>
                      <a:r>
                        <a:rPr lang="en-US" sz="900" dirty="0"/>
                        <a:t>C</a:t>
                      </a:r>
                    </a:p>
                  </a:txBody>
                  <a:tcPr anchor="ctr"/>
                </a:tc>
                <a:tc>
                  <a:txBody>
                    <a:bodyPr/>
                    <a:lstStyle/>
                    <a:p>
                      <a:r>
                        <a:rPr lang="en-US" sz="900" dirty="0"/>
                        <a:t>D</a:t>
                      </a:r>
                    </a:p>
                  </a:txBody>
                  <a:tcPr anchor="ctr"/>
                </a:tc>
                <a:tc>
                  <a:txBody>
                    <a:bodyPr/>
                    <a:lstStyle/>
                    <a:p>
                      <a:r>
                        <a:rPr lang="en-US" sz="900" dirty="0"/>
                        <a:t>E</a:t>
                      </a:r>
                    </a:p>
                  </a:txBody>
                  <a:tcPr anchor="ctr"/>
                </a:tc>
              </a:tr>
              <a:tr h="284751">
                <a:tc>
                  <a:txBody>
                    <a:bodyPr/>
                    <a:lstStyle/>
                    <a:p>
                      <a:r>
                        <a:rPr lang="en-US" sz="900" dirty="0"/>
                        <a:t>1</a:t>
                      </a:r>
                    </a:p>
                  </a:txBody>
                  <a:tcPr anchor="ctr"/>
                </a:tc>
                <a:tc>
                  <a:txBody>
                    <a:bodyPr/>
                    <a:lstStyle/>
                    <a:p>
                      <a:r>
                        <a:rPr lang="en-US" sz="900" dirty="0"/>
                        <a:t>8</a:t>
                      </a:r>
                    </a:p>
                  </a:txBody>
                  <a:tcPr anchor="ctr"/>
                </a:tc>
                <a:tc>
                  <a:txBody>
                    <a:bodyPr/>
                    <a:lstStyle/>
                    <a:p>
                      <a:r>
                        <a:rPr lang="en-US" sz="900" dirty="0"/>
                        <a:t>15</a:t>
                      </a:r>
                    </a:p>
                  </a:txBody>
                  <a:tcPr anchor="ctr"/>
                </a:tc>
                <a:tc>
                  <a:txBody>
                    <a:bodyPr/>
                    <a:lstStyle/>
                    <a:p>
                      <a:r>
                        <a:rPr lang="en-US" sz="900" dirty="0"/>
                        <a:t>22</a:t>
                      </a:r>
                    </a:p>
                  </a:txBody>
                  <a:tcPr anchor="ctr"/>
                </a:tc>
                <a:tc>
                  <a:txBody>
                    <a:bodyPr/>
                    <a:lstStyle/>
                    <a:p>
                      <a:r>
                        <a:rPr lang="en-US" sz="900" dirty="0"/>
                        <a:t>29</a:t>
                      </a:r>
                    </a:p>
                  </a:txBody>
                  <a:tcPr anchor="ctr"/>
                </a:tc>
              </a:tr>
              <a:tr h="284751">
                <a:tc>
                  <a:txBody>
                    <a:bodyPr/>
                    <a:lstStyle/>
                    <a:p>
                      <a:r>
                        <a:rPr lang="en-US" sz="900" dirty="0"/>
                        <a:t>2</a:t>
                      </a:r>
                    </a:p>
                  </a:txBody>
                  <a:tcPr anchor="ctr"/>
                </a:tc>
                <a:tc>
                  <a:txBody>
                    <a:bodyPr/>
                    <a:lstStyle/>
                    <a:p>
                      <a:r>
                        <a:rPr lang="en-US" sz="900" dirty="0"/>
                        <a:t>9</a:t>
                      </a:r>
                    </a:p>
                  </a:txBody>
                  <a:tcPr anchor="ctr"/>
                </a:tc>
                <a:tc>
                  <a:txBody>
                    <a:bodyPr/>
                    <a:lstStyle/>
                    <a:p>
                      <a:r>
                        <a:rPr lang="en-US" sz="900" dirty="0"/>
                        <a:t>16</a:t>
                      </a:r>
                    </a:p>
                  </a:txBody>
                  <a:tcPr anchor="ctr"/>
                </a:tc>
                <a:tc>
                  <a:txBody>
                    <a:bodyPr/>
                    <a:lstStyle/>
                    <a:p>
                      <a:r>
                        <a:rPr lang="en-US" sz="900" dirty="0"/>
                        <a:t>23</a:t>
                      </a:r>
                    </a:p>
                  </a:txBody>
                  <a:tcPr anchor="ctr"/>
                </a:tc>
                <a:tc>
                  <a:txBody>
                    <a:bodyPr/>
                    <a:lstStyle/>
                    <a:p>
                      <a:r>
                        <a:rPr lang="en-US" sz="900" dirty="0"/>
                        <a:t>30</a:t>
                      </a:r>
                    </a:p>
                  </a:txBody>
                  <a:tcPr anchor="ctr"/>
                </a:tc>
              </a:tr>
              <a:tr h="284751">
                <a:tc>
                  <a:txBody>
                    <a:bodyPr/>
                    <a:lstStyle/>
                    <a:p>
                      <a:r>
                        <a:rPr lang="en-US" sz="900" dirty="0"/>
                        <a:t>3</a:t>
                      </a:r>
                    </a:p>
                  </a:txBody>
                  <a:tcPr anchor="ctr"/>
                </a:tc>
                <a:tc>
                  <a:txBody>
                    <a:bodyPr/>
                    <a:lstStyle/>
                    <a:p>
                      <a:r>
                        <a:rPr lang="en-US" sz="900" dirty="0"/>
                        <a:t>10</a:t>
                      </a:r>
                    </a:p>
                  </a:txBody>
                  <a:tcPr anchor="ctr"/>
                </a:tc>
                <a:tc>
                  <a:txBody>
                    <a:bodyPr/>
                    <a:lstStyle/>
                    <a:p>
                      <a:r>
                        <a:rPr lang="en-US" sz="900" dirty="0"/>
                        <a:t>17</a:t>
                      </a:r>
                    </a:p>
                  </a:txBody>
                  <a:tcPr anchor="ctr"/>
                </a:tc>
                <a:tc>
                  <a:txBody>
                    <a:bodyPr/>
                    <a:lstStyle/>
                    <a:p>
                      <a:r>
                        <a:rPr lang="en-US" sz="900" dirty="0"/>
                        <a:t>24</a:t>
                      </a:r>
                    </a:p>
                  </a:txBody>
                  <a:tcPr anchor="ctr"/>
                </a:tc>
                <a:tc>
                  <a:txBody>
                    <a:bodyPr/>
                    <a:lstStyle/>
                    <a:p>
                      <a:r>
                        <a:rPr lang="en-US" sz="900" dirty="0"/>
                        <a:t>31</a:t>
                      </a:r>
                    </a:p>
                  </a:txBody>
                  <a:tcPr anchor="ctr"/>
                </a:tc>
              </a:tr>
              <a:tr h="284751">
                <a:tc>
                  <a:txBody>
                    <a:bodyPr/>
                    <a:lstStyle/>
                    <a:p>
                      <a:r>
                        <a:rPr lang="en-US" sz="900" dirty="0"/>
                        <a:t>4</a:t>
                      </a:r>
                    </a:p>
                  </a:txBody>
                  <a:tcPr anchor="ctr"/>
                </a:tc>
                <a:tc>
                  <a:txBody>
                    <a:bodyPr/>
                    <a:lstStyle/>
                    <a:p>
                      <a:r>
                        <a:rPr lang="en-US" sz="900" dirty="0"/>
                        <a:t>11</a:t>
                      </a:r>
                    </a:p>
                  </a:txBody>
                  <a:tcPr anchor="ctr"/>
                </a:tc>
                <a:tc>
                  <a:txBody>
                    <a:bodyPr/>
                    <a:lstStyle/>
                    <a:p>
                      <a:r>
                        <a:rPr lang="en-US" sz="900" dirty="0"/>
                        <a:t>18</a:t>
                      </a:r>
                    </a:p>
                  </a:txBody>
                  <a:tcPr anchor="ctr"/>
                </a:tc>
                <a:tc>
                  <a:txBody>
                    <a:bodyPr/>
                    <a:lstStyle/>
                    <a:p>
                      <a:r>
                        <a:rPr lang="en-US" sz="900" dirty="0"/>
                        <a:t>25</a:t>
                      </a:r>
                    </a:p>
                  </a:txBody>
                  <a:tcPr anchor="ctr"/>
                </a:tc>
                <a:tc>
                  <a:txBody>
                    <a:bodyPr/>
                    <a:lstStyle/>
                    <a:p>
                      <a:r>
                        <a:rPr lang="en-US" sz="900" dirty="0"/>
                        <a:t>32</a:t>
                      </a:r>
                    </a:p>
                  </a:txBody>
                  <a:tcPr anchor="ctr"/>
                </a:tc>
              </a:tr>
              <a:tr h="284751">
                <a:tc>
                  <a:txBody>
                    <a:bodyPr/>
                    <a:lstStyle/>
                    <a:p>
                      <a:r>
                        <a:rPr lang="en-US" sz="900" dirty="0"/>
                        <a:t>5</a:t>
                      </a:r>
                    </a:p>
                  </a:txBody>
                  <a:tcPr anchor="ctr"/>
                </a:tc>
                <a:tc>
                  <a:txBody>
                    <a:bodyPr/>
                    <a:lstStyle/>
                    <a:p>
                      <a:r>
                        <a:rPr lang="en-US" sz="900" dirty="0"/>
                        <a:t>12</a:t>
                      </a:r>
                    </a:p>
                  </a:txBody>
                  <a:tcPr anchor="ctr"/>
                </a:tc>
                <a:tc>
                  <a:txBody>
                    <a:bodyPr/>
                    <a:lstStyle/>
                    <a:p>
                      <a:r>
                        <a:rPr lang="en-US" sz="900" dirty="0"/>
                        <a:t>19</a:t>
                      </a:r>
                    </a:p>
                  </a:txBody>
                  <a:tcPr anchor="ctr"/>
                </a:tc>
                <a:tc>
                  <a:txBody>
                    <a:bodyPr/>
                    <a:lstStyle/>
                    <a:p>
                      <a:r>
                        <a:rPr lang="en-US" sz="900" dirty="0"/>
                        <a:t>26</a:t>
                      </a:r>
                    </a:p>
                  </a:txBody>
                  <a:tcPr anchor="ctr"/>
                </a:tc>
                <a:tc>
                  <a:txBody>
                    <a:bodyPr/>
                    <a:lstStyle/>
                    <a:p>
                      <a:r>
                        <a:rPr lang="en-US" sz="900" dirty="0"/>
                        <a:t>33</a:t>
                      </a:r>
                    </a:p>
                  </a:txBody>
                  <a:tcPr anchor="ctr"/>
                </a:tc>
              </a:tr>
              <a:tr h="284751">
                <a:tc>
                  <a:txBody>
                    <a:bodyPr/>
                    <a:lstStyle/>
                    <a:p>
                      <a:r>
                        <a:rPr lang="en-US" sz="900" dirty="0"/>
                        <a:t>6</a:t>
                      </a:r>
                    </a:p>
                  </a:txBody>
                  <a:tcPr anchor="ctr"/>
                </a:tc>
                <a:tc>
                  <a:txBody>
                    <a:bodyPr/>
                    <a:lstStyle/>
                    <a:p>
                      <a:r>
                        <a:rPr lang="en-US" sz="900" dirty="0"/>
                        <a:t>13</a:t>
                      </a:r>
                    </a:p>
                  </a:txBody>
                  <a:tcPr anchor="ctr"/>
                </a:tc>
                <a:tc>
                  <a:txBody>
                    <a:bodyPr/>
                    <a:lstStyle/>
                    <a:p>
                      <a:r>
                        <a:rPr lang="en-US" sz="900" dirty="0"/>
                        <a:t>20</a:t>
                      </a:r>
                    </a:p>
                  </a:txBody>
                  <a:tcPr anchor="ctr"/>
                </a:tc>
                <a:tc>
                  <a:txBody>
                    <a:bodyPr/>
                    <a:lstStyle/>
                    <a:p>
                      <a:r>
                        <a:rPr lang="en-US" sz="900" dirty="0"/>
                        <a:t>27</a:t>
                      </a:r>
                    </a:p>
                  </a:txBody>
                  <a:tcPr anchor="ctr"/>
                </a:tc>
                <a:tc>
                  <a:txBody>
                    <a:bodyPr/>
                    <a:lstStyle/>
                    <a:p>
                      <a:r>
                        <a:rPr lang="en-US" sz="900" dirty="0"/>
                        <a:t>34</a:t>
                      </a:r>
                    </a:p>
                  </a:txBody>
                  <a:tcPr anchor="ctr"/>
                </a:tc>
              </a:tr>
              <a:tr h="284751">
                <a:tc>
                  <a:txBody>
                    <a:bodyPr/>
                    <a:lstStyle/>
                    <a:p>
                      <a:r>
                        <a:rPr lang="en-US" sz="900" dirty="0"/>
                        <a:t>7</a:t>
                      </a:r>
                    </a:p>
                  </a:txBody>
                  <a:tcPr anchor="ctr"/>
                </a:tc>
                <a:tc>
                  <a:txBody>
                    <a:bodyPr/>
                    <a:lstStyle/>
                    <a:p>
                      <a:r>
                        <a:rPr lang="en-US" sz="900" dirty="0"/>
                        <a:t>14</a:t>
                      </a:r>
                    </a:p>
                  </a:txBody>
                  <a:tcPr anchor="ctr"/>
                </a:tc>
                <a:tc>
                  <a:txBody>
                    <a:bodyPr/>
                    <a:lstStyle/>
                    <a:p>
                      <a:r>
                        <a:rPr lang="en-US" sz="900" dirty="0"/>
                        <a:t>21</a:t>
                      </a:r>
                    </a:p>
                  </a:txBody>
                  <a:tcPr anchor="ctr"/>
                </a:tc>
                <a:tc>
                  <a:txBody>
                    <a:bodyPr/>
                    <a:lstStyle/>
                    <a:p>
                      <a:r>
                        <a:rPr lang="en-US" sz="900" dirty="0"/>
                        <a:t>28</a:t>
                      </a:r>
                    </a:p>
                  </a:txBody>
                  <a:tcPr anchor="ctr"/>
                </a:tc>
                <a:tc>
                  <a:txBody>
                    <a:bodyPr/>
                    <a:lstStyle/>
                    <a:p>
                      <a:r>
                        <a:rPr lang="en-US" sz="900" dirty="0"/>
                        <a:t>35</a:t>
                      </a: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12</a:t>
            </a:r>
          </a:p>
        </p:txBody>
      </p:sp>
      <p:graphicFrame>
        <p:nvGraphicFramePr>
          <p:cNvPr id="5" name="Inhaltsplatzhalter 4"/>
          <p:cNvGraphicFramePr>
            <a:graphicFrameLocks noGrp="1"/>
          </p:cNvGraphicFramePr>
          <p:nvPr>
            <p:ph idx="1"/>
          </p:nvPr>
        </p:nvGraphicFramePr>
        <p:xfrm>
          <a:off x="3779912" y="548680"/>
          <a:ext cx="4248472"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p:txBody>
          <a:bodyPr>
            <a:normAutofit/>
          </a:bodyPr>
          <a:lstStyle/>
          <a:p>
            <a:pPr marL="273050" indent="-273050" algn="just">
              <a:buFont typeface="Arial" pitchFamily="34" charset="0"/>
              <a:buChar char="•"/>
            </a:pPr>
            <a:r>
              <a:rPr lang="en-US" dirty="0"/>
              <a:t>The European languages are members of the same family.</a:t>
            </a:r>
          </a:p>
          <a:p>
            <a:pPr marL="273050" indent="-273050" algn="just">
              <a:buFont typeface="Arial" pitchFamily="34" charset="0"/>
              <a:buChar char="•"/>
            </a:pPr>
            <a:r>
              <a:rPr lang="en-US" dirty="0"/>
              <a:t>Their separate existence is a myth.</a:t>
            </a:r>
          </a:p>
          <a:p>
            <a:pPr marL="273050" indent="-273050" algn="just">
              <a:buFont typeface="Arial" pitchFamily="34" charset="0"/>
              <a:buChar char="•"/>
            </a:pPr>
            <a:r>
              <a:rPr lang="en-US" dirty="0"/>
              <a:t>For science, music, sport, etc, Europe uses the same vocabulary.</a:t>
            </a:r>
          </a:p>
          <a:p>
            <a:pPr marL="273050" indent="-273050" algn="just">
              <a:buFont typeface="Arial" pitchFamily="34" charset="0"/>
              <a:buChar char="•"/>
            </a:pPr>
            <a:r>
              <a:rPr lang="en-US" dirty="0"/>
              <a:t>The languages only differ in their grammar, their pronunciation and their most common words.</a:t>
            </a:r>
          </a:p>
          <a:p>
            <a:pPr marL="273050" indent="-273050" algn="just">
              <a:buFont typeface="Arial" pitchFamily="34" charset="0"/>
              <a:buChar char="•"/>
            </a:pPr>
            <a:r>
              <a:rPr lang="en-US" dirty="0"/>
              <a:t>Everyone realizes why a new common language would be desirable: one could refuse to pay expensive translators.</a:t>
            </a:r>
          </a:p>
          <a:p>
            <a:pPr marL="273050" indent="-273050" algn="just">
              <a:buFont typeface="Arial" pitchFamily="34" charset="0"/>
              <a:buChar char="•"/>
            </a:pPr>
            <a:r>
              <a:rPr lang="en-US" dirty="0"/>
              <a:t>To achieve this, it would be necessary to have uniform grammar, pronunciation and more common words.</a:t>
            </a:r>
          </a:p>
          <a:p>
            <a:pPr marL="273050" indent="-273050" algn="just">
              <a:buFont typeface="Arial" pitchFamily="34" charset="0"/>
              <a:buChar char="•"/>
            </a:pPr>
            <a:r>
              <a:rPr lang="en-US" dirty="0"/>
              <a:t>If several languages coalesce, the grammar of the resulting language is more simple and regular than that of the individual languages.</a:t>
            </a:r>
          </a:p>
          <a:p>
            <a:pPr algn="just"/>
            <a:endParaRPr lang="en-US" dirty="0"/>
          </a:p>
        </p:txBody>
      </p:sp>
      <p:graphicFrame>
        <p:nvGraphicFramePr>
          <p:cNvPr id="6" name="Inhaltsplatzhalter 4"/>
          <p:cNvGraphicFramePr>
            <a:graphicFrameLocks/>
          </p:cNvGraphicFramePr>
          <p:nvPr/>
        </p:nvGraphicFramePr>
        <p:xfrm>
          <a:off x="3419872" y="3861048"/>
          <a:ext cx="2232248" cy="20162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Inhaltsplatzhalter 4"/>
          <p:cNvGraphicFramePr>
            <a:graphicFrameLocks/>
          </p:cNvGraphicFramePr>
          <p:nvPr/>
        </p:nvGraphicFramePr>
        <p:xfrm>
          <a:off x="3264694" y="7449045"/>
          <a:ext cx="2232248" cy="201622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9" name="Inhaltsplatzhalter 4"/>
          <p:cNvGraphicFramePr>
            <a:graphicFrameLocks/>
          </p:cNvGraphicFramePr>
          <p:nvPr/>
        </p:nvGraphicFramePr>
        <p:xfrm>
          <a:off x="6372200" y="3861048"/>
          <a:ext cx="2232248" cy="201622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10" name="Inhaltsplatzhalter 4"/>
          <p:cNvGraphicFramePr>
            <a:graphicFrameLocks/>
          </p:cNvGraphicFramePr>
          <p:nvPr/>
        </p:nvGraphicFramePr>
        <p:xfrm>
          <a:off x="4860032" y="3861048"/>
          <a:ext cx="2232248" cy="2024608"/>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11" name="Titel 1"/>
          <p:cNvSpPr txBox="1">
            <a:spLocks/>
          </p:cNvSpPr>
          <p:nvPr/>
        </p:nvSpPr>
        <p:spPr>
          <a:xfrm>
            <a:off x="8610600" y="381000"/>
            <a:ext cx="533400" cy="5867400"/>
          </a:xfrm>
          <a:prstGeom prst="rect">
            <a:avLst/>
          </a:prstGeom>
        </p:spPr>
        <p:txBody>
          <a:bodyPr vert="vert"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0" cap="small" spc="0" normalizeH="0" baseline="0" noProof="0" dirty="0">
                <a:ln>
                  <a:noFill/>
                </a:ln>
                <a:solidFill>
                  <a:schemeClr val="bg1"/>
                </a:solidFill>
                <a:effectLst/>
                <a:uLnTx/>
                <a:uFillTx/>
                <a:latin typeface="+mj-lt"/>
                <a:ea typeface="+mj-ea"/>
                <a:cs typeface="+mj-cs"/>
              </a:rPr>
              <a:t>Slide 12</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13</a:t>
            </a:r>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6" name="Diagramm 5"/>
          <p:cNvGraphicFramePr/>
          <p:nvPr/>
        </p:nvGraphicFramePr>
        <p:xfrm>
          <a:off x="467544" y="3573016"/>
          <a:ext cx="8352928" cy="28803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14</a:t>
            </a:r>
          </a:p>
        </p:txBody>
      </p:sp>
      <p:graphicFrame>
        <p:nvGraphicFramePr>
          <p:cNvPr id="4" name="Inhaltsplatzhalter 3"/>
          <p:cNvGraphicFramePr>
            <a:graphicFrameLocks noGrp="1"/>
          </p:cNvGraphicFramePr>
          <p:nvPr>
            <p:ph idx="1"/>
          </p:nvPr>
        </p:nvGraphicFramePr>
        <p:xfrm>
          <a:off x="4283960" y="908713"/>
          <a:ext cx="4165600" cy="5616630"/>
        </p:xfrm>
        <a:graphic>
          <a:graphicData uri="http://schemas.openxmlformats.org/drawingml/2006/table">
            <a:tbl>
              <a:tblPr firstRow="1" bandRow="1">
                <a:tableStyleId>{93296810-A885-4BE3-A3E7-6D5BEEA58F35}</a:tableStyleId>
              </a:tblPr>
              <a:tblGrid>
                <a:gridCol w="208280"/>
                <a:gridCol w="208280"/>
                <a:gridCol w="208280"/>
                <a:gridCol w="208280"/>
                <a:gridCol w="208280"/>
                <a:gridCol w="208280"/>
                <a:gridCol w="208280"/>
                <a:gridCol w="208280"/>
                <a:gridCol w="208280"/>
                <a:gridCol w="208280"/>
                <a:gridCol w="208280"/>
                <a:gridCol w="208280"/>
                <a:gridCol w="208280"/>
                <a:gridCol w="208280"/>
                <a:gridCol w="208280"/>
                <a:gridCol w="208280"/>
                <a:gridCol w="208280"/>
                <a:gridCol w="208280"/>
                <a:gridCol w="208280"/>
                <a:gridCol w="208280"/>
              </a:tblGrid>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bl>
          </a:graphicData>
        </a:graphic>
      </p:graphicFrame>
      <p:graphicFrame>
        <p:nvGraphicFramePr>
          <p:cNvPr id="6" name="Diagramm 5"/>
          <p:cNvGraphicFramePr/>
          <p:nvPr/>
        </p:nvGraphicFramePr>
        <p:xfrm>
          <a:off x="755576" y="908720"/>
          <a:ext cx="3312368" cy="1270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hteck 7"/>
          <p:cNvSpPr/>
          <p:nvPr/>
        </p:nvSpPr>
        <p:spPr>
          <a:xfrm>
            <a:off x="755576" y="2348880"/>
            <a:ext cx="3384376" cy="4278094"/>
          </a:xfrm>
          <a:prstGeom prst="rect">
            <a:avLst/>
          </a:prstGeom>
        </p:spPr>
        <p:txBody>
          <a:bodyPr wrap="square">
            <a:spAutoFit/>
          </a:bodyPr>
          <a:lstStyle/>
          <a:p>
            <a:pPr lvl="0" algn="just">
              <a:spcBef>
                <a:spcPct val="20000"/>
              </a:spcBef>
              <a:defRPr/>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260648"/>
            <a:ext cx="8229600" cy="504056"/>
          </a:xfrm>
        </p:spPr>
        <p:txBody>
          <a:bodyPr/>
          <a:lstStyle/>
          <a:p>
            <a:r>
              <a:rPr lang="en-US" dirty="0"/>
              <a:t>Slide 6</a:t>
            </a:r>
          </a:p>
        </p:txBody>
      </p:sp>
      <p:graphicFrame>
        <p:nvGraphicFramePr>
          <p:cNvPr id="18" name="Inhaltsplatzhalter 3"/>
          <p:cNvGraphicFramePr>
            <a:graphicFrameLocks noGrp="1"/>
          </p:cNvGraphicFramePr>
          <p:nvPr>
            <p:ph idx="1"/>
          </p:nvPr>
        </p:nvGraphicFramePr>
        <p:xfrm>
          <a:off x="755576" y="764704"/>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827584" y="3861048"/>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20" name="Diagramm 19"/>
          <p:cNvGraphicFramePr/>
          <p:nvPr/>
        </p:nvGraphicFramePr>
        <p:xfrm>
          <a:off x="4716016" y="692696"/>
          <a:ext cx="3672408" cy="1872208"/>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feld 20"/>
          <p:cNvSpPr txBox="1"/>
          <p:nvPr/>
        </p:nvSpPr>
        <p:spPr>
          <a:xfrm>
            <a:off x="755576" y="2564904"/>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827584" y="5301208"/>
          <a:ext cx="3312368" cy="12703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itel 1"/>
          <p:cNvSpPr txBox="1">
            <a:spLocks/>
          </p:cNvSpPr>
          <p:nvPr/>
        </p:nvSpPr>
        <p:spPr>
          <a:xfrm>
            <a:off x="8610600" y="381000"/>
            <a:ext cx="533400" cy="5867400"/>
          </a:xfrm>
          <a:prstGeom prst="rect">
            <a:avLst/>
          </a:prstGeom>
        </p:spPr>
        <p:txBody>
          <a:bodyPr vert="vert"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0" cap="small" spc="0" normalizeH="0" baseline="0" noProof="0" dirty="0">
                <a:ln>
                  <a:noFill/>
                </a:ln>
                <a:solidFill>
                  <a:schemeClr val="bg1"/>
                </a:solidFill>
                <a:effectLst/>
                <a:uLnTx/>
                <a:uFillTx/>
                <a:latin typeface="+mj-lt"/>
                <a:ea typeface="+mj-ea"/>
                <a:cs typeface="+mj-cs"/>
              </a:rPr>
              <a:t>Slide</a:t>
            </a:r>
            <a:r>
              <a:rPr kumimoji="0" lang="en-US" sz="2400" b="0" i="0" u="none" strike="noStrike" kern="0" cap="small" spc="0" normalizeH="0" noProof="0" dirty="0">
                <a:ln>
                  <a:noFill/>
                </a:ln>
                <a:solidFill>
                  <a:schemeClr val="bg1"/>
                </a:solidFill>
                <a:effectLst/>
                <a:uLnTx/>
                <a:uFillTx/>
                <a:latin typeface="+mj-lt"/>
                <a:ea typeface="+mj-ea"/>
                <a:cs typeface="+mj-cs"/>
              </a:rPr>
              <a:t> 15</a:t>
            </a:r>
            <a:endParaRPr kumimoji="0" lang="en-US" sz="2400" b="0" i="0" u="none" strike="noStrike" kern="0" cap="small"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7</a:t>
            </a:r>
          </a:p>
        </p:txBody>
      </p:sp>
      <p:graphicFrame>
        <p:nvGraphicFramePr>
          <p:cNvPr id="4" name="Inhaltsplatzhalter 3"/>
          <p:cNvGraphicFramePr>
            <a:graphicFrameLocks noGrp="1"/>
          </p:cNvGraphicFramePr>
          <p:nvPr>
            <p:ph idx="1"/>
          </p:nvPr>
        </p:nvGraphicFramePr>
        <p:xfrm>
          <a:off x="457200" y="836613"/>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3995936" y="371703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Inhaltsplatzhalter 3"/>
          <p:cNvGraphicFramePr>
            <a:graphicFrameLocks/>
          </p:cNvGraphicFramePr>
          <p:nvPr/>
        </p:nvGraphicFramePr>
        <p:xfrm>
          <a:off x="467544" y="4365104"/>
          <a:ext cx="3456380" cy="1152129"/>
        </p:xfrm>
        <a:graphic>
          <a:graphicData uri="http://schemas.openxmlformats.org/drawingml/2006/table">
            <a:tbl>
              <a:tblPr firstRow="1" bandRow="1">
                <a:tableStyleId>{D113A9D2-9D6B-4929-AA2D-F23B5EE8CBE7}</a:tableStyleId>
              </a:tblPr>
              <a:tblGrid>
                <a:gridCol w="345638"/>
                <a:gridCol w="345638"/>
                <a:gridCol w="345638"/>
                <a:gridCol w="345638"/>
                <a:gridCol w="345638"/>
                <a:gridCol w="345638"/>
                <a:gridCol w="345638"/>
                <a:gridCol w="345638"/>
                <a:gridCol w="345638"/>
                <a:gridCol w="345638"/>
              </a:tblGrid>
              <a:tr h="523695">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r>
              <a:tr h="314217">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r>
              <a:tr h="314217">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17</a:t>
            </a:r>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220072" y="3789040"/>
          <a:ext cx="3240360"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611560" y="4149080"/>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5580112" y="836712"/>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18</a:t>
            </a:r>
          </a:p>
        </p:txBody>
      </p:sp>
      <p:sp>
        <p:nvSpPr>
          <p:cNvPr id="5" name="Textfeld 4"/>
          <p:cNvSpPr txBox="1"/>
          <p:nvPr/>
        </p:nvSpPr>
        <p:spPr>
          <a:xfrm>
            <a:off x="683568" y="5157192"/>
            <a:ext cx="705678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6" name="Diagramm 5"/>
          <p:cNvGraphicFramePr/>
          <p:nvPr/>
        </p:nvGraphicFramePr>
        <p:xfrm>
          <a:off x="611560" y="908720"/>
          <a:ext cx="7992888" cy="1800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feld 6"/>
          <p:cNvSpPr txBox="1"/>
          <p:nvPr/>
        </p:nvSpPr>
        <p:spPr>
          <a:xfrm>
            <a:off x="611560" y="2636912"/>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539552" y="3717032"/>
          <a:ext cx="8064896" cy="13681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1</a:t>
            </a:r>
          </a:p>
        </p:txBody>
      </p:sp>
      <p:graphicFrame>
        <p:nvGraphicFramePr>
          <p:cNvPr id="4" name="Inhaltsplatzhalter 3"/>
          <p:cNvGraphicFramePr>
            <a:graphicFrameLocks noGrp="1"/>
          </p:cNvGraphicFramePr>
          <p:nvPr>
            <p:ph idx="1"/>
          </p:nvPr>
        </p:nvGraphicFramePr>
        <p:xfrm>
          <a:off x="457200" y="83661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4499992" y="764704"/>
            <a:ext cx="3960440" cy="2523768"/>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6" name="Diagramm 5"/>
          <p:cNvGraphicFramePr/>
          <p:nvPr/>
        </p:nvGraphicFramePr>
        <p:xfrm>
          <a:off x="467544" y="3645024"/>
          <a:ext cx="4248472" cy="2592288"/>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4716016" y="3933056"/>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88640"/>
            <a:ext cx="8496944" cy="454372"/>
          </a:xfrm>
        </p:spPr>
        <p:txBody>
          <a:bodyPr/>
          <a:lstStyle/>
          <a:p>
            <a:pPr algn="ctr"/>
            <a:r>
              <a:rPr lang="en-US" dirty="0"/>
              <a:t>Slide 19</a:t>
            </a:r>
          </a:p>
        </p:txBody>
      </p:sp>
      <p:graphicFrame>
        <p:nvGraphicFramePr>
          <p:cNvPr id="5" name="Inhaltsplatzhalter 4"/>
          <p:cNvGraphicFramePr>
            <a:graphicFrameLocks noGrp="1"/>
          </p:cNvGraphicFramePr>
          <p:nvPr>
            <p:ph idx="1"/>
          </p:nvPr>
        </p:nvGraphicFramePr>
        <p:xfrm>
          <a:off x="3575050" y="836711"/>
          <a:ext cx="5111750" cy="2664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a:xfrm>
            <a:off x="755576" y="692696"/>
            <a:ext cx="3008313" cy="3168352"/>
          </a:xfrm>
        </p:spPr>
        <p:txBody>
          <a:bodyPr>
            <a:normAutofit/>
          </a:bodyPr>
          <a:lstStyle/>
          <a:p>
            <a:pPr algn="just"/>
            <a:r>
              <a:rPr lang="en-US" sz="1200" dirty="0"/>
              <a:t>The European languages are members of the same family.</a:t>
            </a:r>
          </a:p>
          <a:p>
            <a:pPr algn="just"/>
            <a:r>
              <a:rPr lang="en-US" sz="1200" dirty="0"/>
              <a:t>Their separate existence is a myth.</a:t>
            </a:r>
          </a:p>
          <a:p>
            <a:pPr algn="just"/>
            <a:r>
              <a:rPr lang="en-US" sz="1200" dirty="0"/>
              <a:t>For science, music, sport, etc, Europe uses the same vocabulary.</a:t>
            </a:r>
          </a:p>
          <a:p>
            <a:pPr algn="just"/>
            <a:r>
              <a:rPr lang="en-US" sz="1200" dirty="0"/>
              <a:t>The languages only differ in their grammar, their pronunciation and their most common words.</a:t>
            </a:r>
          </a:p>
          <a:p>
            <a:pPr algn="just"/>
            <a:r>
              <a:rPr lang="en-US" sz="1200" dirty="0"/>
              <a:t>Everyone realizes why a new common language would be desirable: one could refuse to pay expensive translators.</a:t>
            </a:r>
          </a:p>
          <a:p>
            <a:pPr algn="just"/>
            <a:r>
              <a:rPr lang="en-US" sz="1200" dirty="0"/>
              <a:t>To achieve this, it would be necessary to have uniform grammar, pronunciation and more common words.</a:t>
            </a:r>
          </a:p>
        </p:txBody>
      </p:sp>
      <p:graphicFrame>
        <p:nvGraphicFramePr>
          <p:cNvPr id="7" name="Diagramm 6"/>
          <p:cNvGraphicFramePr/>
          <p:nvPr/>
        </p:nvGraphicFramePr>
        <p:xfrm>
          <a:off x="611560" y="4149080"/>
          <a:ext cx="7992888" cy="2448272"/>
        </p:xfrm>
        <a:graphic>
          <a:graphicData uri="http://schemas.openxmlformats.org/drawingml/2006/chart">
            <c:chart xmlns:c="http://schemas.openxmlformats.org/drawingml/2006/chart" xmlns:r="http://schemas.openxmlformats.org/officeDocument/2006/relationships" r:id="rId7"/>
          </a:graphicData>
        </a:graphic>
      </p:graphicFrame>
      <p:sp>
        <p:nvSpPr>
          <p:cNvPr id="6" name="Titel 1"/>
          <p:cNvSpPr txBox="1">
            <a:spLocks/>
          </p:cNvSpPr>
          <p:nvPr/>
        </p:nvSpPr>
        <p:spPr>
          <a:xfrm>
            <a:off x="8610600" y="381000"/>
            <a:ext cx="533400" cy="5867400"/>
          </a:xfrm>
          <a:prstGeom prst="rect">
            <a:avLst/>
          </a:prstGeom>
        </p:spPr>
        <p:txBody>
          <a:bodyPr vert="vert"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0" cap="small" spc="0" normalizeH="0" baseline="0" noProof="0" dirty="0">
                <a:ln>
                  <a:noFill/>
                </a:ln>
                <a:solidFill>
                  <a:schemeClr val="bg1"/>
                </a:solidFill>
                <a:effectLst/>
                <a:uLnTx/>
                <a:uFillTx/>
                <a:latin typeface="+mj-lt"/>
                <a:ea typeface="+mj-ea"/>
                <a:cs typeface="+mj-cs"/>
              </a:rPr>
              <a:t>Slide 19</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20</a:t>
            </a:r>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6" name="Inhaltsplatzhalter 3"/>
          <p:cNvGraphicFramePr>
            <a:graphicFrameLocks/>
          </p:cNvGraphicFramePr>
          <p:nvPr/>
        </p:nvGraphicFramePr>
        <p:xfrm>
          <a:off x="2699792" y="4437112"/>
          <a:ext cx="4320480" cy="1005840"/>
        </p:xfrm>
        <a:graphic>
          <a:graphicData uri="http://schemas.openxmlformats.org/drawingml/2006/table">
            <a:tbl>
              <a:tblPr firstRow="1" bandRow="1">
                <a:tableStyleId>{638B1855-1B75-4FBE-930C-398BA8C253C6}</a:tableStyleId>
              </a:tblPr>
              <a:tblGrid>
                <a:gridCol w="540060"/>
                <a:gridCol w="540060"/>
                <a:gridCol w="540060"/>
                <a:gridCol w="540060"/>
                <a:gridCol w="540060"/>
                <a:gridCol w="540060"/>
                <a:gridCol w="540060"/>
                <a:gridCol w="540060"/>
              </a:tblGrid>
              <a:tr h="327309">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r>
              <a:tr h="196385">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r>
              <a:tr h="196385">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21</a:t>
            </a:r>
          </a:p>
        </p:txBody>
      </p:sp>
      <p:graphicFrame>
        <p:nvGraphicFramePr>
          <p:cNvPr id="4" name="Inhaltsplatzhalter 3"/>
          <p:cNvGraphicFramePr>
            <a:graphicFrameLocks noGrp="1"/>
          </p:cNvGraphicFramePr>
          <p:nvPr>
            <p:ph idx="1"/>
          </p:nvPr>
        </p:nvGraphicFramePr>
        <p:xfrm>
          <a:off x="611560" y="908719"/>
          <a:ext cx="7848880" cy="4114800"/>
        </p:xfrm>
        <a:graphic>
          <a:graphicData uri="http://schemas.openxmlformats.org/drawingml/2006/table">
            <a:tbl>
              <a:tblPr firstRow="1" bandRow="1">
                <a:tableStyleId>{93296810-A885-4BE3-A3E7-6D5BEEA58F35}</a:tableStyleId>
              </a:tblPr>
              <a:tblGrid>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tblGrid>
              <a:tr h="273630">
                <a:tc>
                  <a:txBody>
                    <a:bodyPr/>
                    <a:lstStyle/>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6</a:t>
                      </a:r>
                    </a:p>
                  </a:txBody>
                  <a:tcPr anchor="ctr">
                    <a:solidFill>
                      <a:srgbClr xmlns:mc="http://schemas.openxmlformats.org/markup-compatibility/2006" xmlns:a14="http://schemas.microsoft.com/office/drawing/2010/main" val="FFC000" mc:Ignorable=""/>
                    </a:solidFill>
                  </a:tcPr>
                </a:tc>
                <a:tc>
                  <a:txBody>
                    <a:bodyPr/>
                    <a:lstStyle/>
                    <a:p>
                      <a:r>
                        <a:rPr lang="en-US" sz="1200" dirty="0"/>
                        <a:t>7</a:t>
                      </a:r>
                    </a:p>
                  </a:txBody>
                  <a:tcPr anchor="ctr">
                    <a:solidFill>
                      <a:srgbClr xmlns:mc="http://schemas.openxmlformats.org/markup-compatibility/2006" xmlns:a14="http://schemas.microsoft.com/office/drawing/2010/main" val="FFC000" mc:Ignorable=""/>
                    </a:solidFill>
                  </a:tcPr>
                </a:tc>
                <a:tc>
                  <a:txBody>
                    <a:bodyPr/>
                    <a:lstStyle/>
                    <a:p>
                      <a:r>
                        <a:rPr lang="en-US" sz="1200" dirty="0"/>
                        <a:t>8</a:t>
                      </a:r>
                    </a:p>
                  </a:txBody>
                  <a:tcPr anchor="ctr">
                    <a:solidFill>
                      <a:srgbClr xmlns:mc="http://schemas.openxmlformats.org/markup-compatibility/2006" xmlns:a14="http://schemas.microsoft.com/office/drawing/2010/main" val="FFC000" mc:Ignorable=""/>
                    </a:solidFill>
                  </a:tcPr>
                </a:tc>
                <a:tc>
                  <a:txBody>
                    <a:bodyPr/>
                    <a:lstStyle/>
                    <a:p>
                      <a:r>
                        <a:rPr lang="en-US" sz="1200" dirty="0"/>
                        <a:t>9</a:t>
                      </a:r>
                    </a:p>
                  </a:txBody>
                  <a:tcPr anchor="ctr">
                    <a:solidFill>
                      <a:srgbClr xmlns:mc="http://schemas.openxmlformats.org/markup-compatibility/2006" xmlns:a14="http://schemas.microsoft.com/office/drawing/2010/main" val="FFC000" mc:Ignorable=""/>
                    </a:solidFill>
                  </a:tcP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solidFill>
                      <a:srgbClr xmlns:mc="http://schemas.openxmlformats.org/markup-compatibility/2006" xmlns:a14="http://schemas.microsoft.com/office/drawing/2010/main" val="FFC000" mc:Ignorable=""/>
                    </a:solidFill>
                  </a:tcPr>
                </a:tc>
                <a:tc>
                  <a:txBody>
                    <a:bodyPr/>
                    <a:lstStyle/>
                    <a:p>
                      <a:r>
                        <a:rPr lang="en-US" sz="1200" dirty="0"/>
                        <a:t>15</a:t>
                      </a:r>
                    </a:p>
                  </a:txBody>
                  <a:tcPr anchor="ctr">
                    <a:solidFill>
                      <a:srgbClr xmlns:mc="http://schemas.openxmlformats.org/markup-compatibility/2006" xmlns:a14="http://schemas.microsoft.com/office/drawing/2010/main" val="FFC000" mc:Ignorable=""/>
                    </a:solidFill>
                  </a:tcPr>
                </a:tc>
                <a:tc>
                  <a:txBody>
                    <a:bodyPr/>
                    <a:lstStyle/>
                    <a:p>
                      <a:r>
                        <a:rPr lang="en-US" sz="1200" dirty="0"/>
                        <a:t>16</a:t>
                      </a:r>
                    </a:p>
                  </a:txBody>
                  <a:tcPr anchor="ctr">
                    <a:solidFill>
                      <a:srgbClr xmlns:mc="http://schemas.openxmlformats.org/markup-compatibility/2006" xmlns:a14="http://schemas.microsoft.com/office/drawing/2010/main" val="FFC000" mc:Ignorable=""/>
                    </a:solidFill>
                  </a:tcP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C</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D</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E</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F</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G</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H</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I</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J</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K</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L</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M</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34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24</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N</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xmlns:mc="http://schemas.openxmlformats.org/markup-compatibility/2006" xmlns:a14="http://schemas.microsoft.com/office/drawing/2010/main" val="FFC000" mc:Ignorable=""/>
                    </a:solidFill>
                  </a:tcPr>
                </a:tc>
                <a:tc>
                  <a:txBody>
                    <a:bodyPr/>
                    <a:lstStyle/>
                    <a:p>
                      <a:r>
                        <a:rPr lang="en-US" sz="1200" dirty="0"/>
                        <a:t>3</a:t>
                      </a:r>
                    </a:p>
                  </a:txBody>
                  <a:tcPr anchor="ctr">
                    <a:solidFill>
                      <a:srgbClr xmlns:mc="http://schemas.openxmlformats.org/markup-compatibility/2006" xmlns:a14="http://schemas.microsoft.com/office/drawing/2010/main" val="FFC000" mc:Ignorable=""/>
                    </a:solidFill>
                  </a:tcPr>
                </a:tc>
                <a:tc>
                  <a:txBody>
                    <a:bodyPr/>
                    <a:lstStyle/>
                    <a:p>
                      <a:r>
                        <a:rPr lang="en-US" sz="1200" dirty="0"/>
                        <a:t>12</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xmlns:mc="http://schemas.openxmlformats.org/markup-compatibility/2006" xmlns:a14="http://schemas.microsoft.com/office/drawing/2010/main" val="FFC000" mc:Ignorable=""/>
                    </a:solidFill>
                  </a:tcPr>
                </a:tc>
                <a:tc>
                  <a:txBody>
                    <a:bodyPr/>
                    <a:lstStyle/>
                    <a:p>
                      <a:r>
                        <a:rPr lang="en-US" sz="1200" dirty="0"/>
                        <a:t>29</a:t>
                      </a:r>
                    </a:p>
                  </a:txBody>
                  <a:tcPr anchor="ctr">
                    <a:solidFill>
                      <a:srgbClr xmlns:mc="http://schemas.openxmlformats.org/markup-compatibility/2006" xmlns:a14="http://schemas.microsoft.com/office/drawing/2010/main" val="FFC000" mc:Ignorable=""/>
                    </a:solidFill>
                  </a:tcPr>
                </a:tc>
                <a:tc>
                  <a:txBody>
                    <a:bodyPr/>
                    <a:lstStyle/>
                    <a:p>
                      <a:r>
                        <a:rPr lang="en-US" sz="1200" dirty="0"/>
                        <a:t>23</a:t>
                      </a:r>
                    </a:p>
                  </a:txBody>
                  <a:tcPr anchor="ctr">
                    <a:solidFill>
                      <a:srgbClr xmlns:mc="http://schemas.openxmlformats.org/markup-compatibility/2006" xmlns:a14="http://schemas.microsoft.com/office/drawing/2010/main" val="FFC000" mc:Ignorable=""/>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9" name="Inhaltsplatzhalter 2"/>
          <p:cNvSpPr txBox="1">
            <a:spLocks/>
          </p:cNvSpPr>
          <p:nvPr/>
        </p:nvSpPr>
        <p:spPr>
          <a:xfrm>
            <a:off x="539552" y="5085184"/>
            <a:ext cx="82296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188640"/>
            <a:ext cx="8229600" cy="504056"/>
          </a:xfrm>
        </p:spPr>
        <p:txBody>
          <a:bodyPr/>
          <a:lstStyle/>
          <a:p>
            <a:r>
              <a:rPr lang="en-US" dirty="0"/>
              <a:t>Slide 22</a:t>
            </a:r>
          </a:p>
        </p:txBody>
      </p:sp>
      <p:graphicFrame>
        <p:nvGraphicFramePr>
          <p:cNvPr id="18" name="Inhaltsplatzhalter 3"/>
          <p:cNvGraphicFramePr>
            <a:graphicFrameLocks noGrp="1"/>
          </p:cNvGraphicFramePr>
          <p:nvPr>
            <p:ph idx="1"/>
          </p:nvPr>
        </p:nvGraphicFramePr>
        <p:xfrm>
          <a:off x="683568" y="4077072"/>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539552" y="764704"/>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sp>
        <p:nvSpPr>
          <p:cNvPr id="21" name="Textfeld 20"/>
          <p:cNvSpPr txBox="1"/>
          <p:nvPr/>
        </p:nvSpPr>
        <p:spPr>
          <a:xfrm>
            <a:off x="4572000" y="4077072"/>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7" name="Inhaltsplatzhalter 3"/>
          <p:cNvGraphicFramePr>
            <a:graphicFrameLocks/>
          </p:cNvGraphicFramePr>
          <p:nvPr/>
        </p:nvGraphicFramePr>
        <p:xfrm>
          <a:off x="755576" y="2348880"/>
          <a:ext cx="7704860" cy="1005840"/>
        </p:xfrm>
        <a:graphic>
          <a:graphicData uri="http://schemas.openxmlformats.org/drawingml/2006/table">
            <a:tbl>
              <a:tblPr firstRow="1" bandRow="1">
                <a:tableStyleId>{D113A9D2-9D6B-4929-AA2D-F23B5EE8CBE7}</a:tableStyleId>
              </a:tblPr>
              <a:tblGrid>
                <a:gridCol w="385243"/>
                <a:gridCol w="385243"/>
                <a:gridCol w="385243"/>
                <a:gridCol w="385243"/>
                <a:gridCol w="385243"/>
                <a:gridCol w="385243"/>
                <a:gridCol w="385243"/>
                <a:gridCol w="385243"/>
                <a:gridCol w="385243"/>
                <a:gridCol w="385243"/>
                <a:gridCol w="385243"/>
                <a:gridCol w="385243"/>
                <a:gridCol w="385243"/>
                <a:gridCol w="385243"/>
                <a:gridCol w="385243"/>
                <a:gridCol w="385243"/>
                <a:gridCol w="385243"/>
                <a:gridCol w="385243"/>
                <a:gridCol w="385243"/>
                <a:gridCol w="385243"/>
              </a:tblGrid>
              <a:tr h="273630">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8" name="Titel 1"/>
          <p:cNvSpPr txBox="1">
            <a:spLocks/>
          </p:cNvSpPr>
          <p:nvPr/>
        </p:nvSpPr>
        <p:spPr>
          <a:xfrm>
            <a:off x="8610600" y="381000"/>
            <a:ext cx="533400" cy="5867400"/>
          </a:xfrm>
          <a:prstGeom prst="rect">
            <a:avLst/>
          </a:prstGeom>
        </p:spPr>
        <p:txBody>
          <a:bodyPr vert="vert"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0" cap="small" spc="0" normalizeH="0" baseline="0" noProof="0" dirty="0">
                <a:ln>
                  <a:noFill/>
                </a:ln>
                <a:solidFill>
                  <a:schemeClr val="bg1"/>
                </a:solidFill>
                <a:effectLst/>
                <a:uLnTx/>
                <a:uFillTx/>
                <a:latin typeface="+mj-lt"/>
                <a:ea typeface="+mj-ea"/>
                <a:cs typeface="+mj-cs"/>
              </a:rPr>
              <a:t>Slide </a:t>
            </a:r>
            <a:r>
              <a:rPr lang="en-US" sz="2400" kern="0" cap="small" dirty="0">
                <a:solidFill>
                  <a:schemeClr val="bg1"/>
                </a:solidFill>
                <a:latin typeface="+mj-lt"/>
                <a:ea typeface="+mj-ea"/>
                <a:cs typeface="+mj-cs"/>
              </a:rPr>
              <a:t>22</a:t>
            </a:r>
            <a:endParaRPr kumimoji="0" lang="en-US" sz="2400" b="0" i="0" u="none" strike="noStrike" kern="0" cap="small"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23</a:t>
            </a:r>
          </a:p>
        </p:txBody>
      </p:sp>
      <p:graphicFrame>
        <p:nvGraphicFramePr>
          <p:cNvPr id="4" name="Inhaltsplatzhalter 3"/>
          <p:cNvGraphicFramePr>
            <a:graphicFrameLocks noGrp="1"/>
          </p:cNvGraphicFramePr>
          <p:nvPr>
            <p:ph idx="1"/>
          </p:nvPr>
        </p:nvGraphicFramePr>
        <p:xfrm>
          <a:off x="457200" y="836613"/>
          <a:ext cx="3466728"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611560" y="3717032"/>
            <a:ext cx="36004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a:t>
            </a:r>
          </a:p>
        </p:txBody>
      </p:sp>
      <p:graphicFrame>
        <p:nvGraphicFramePr>
          <p:cNvPr id="7" name="Inhaltsplatzhalter 3"/>
          <p:cNvGraphicFramePr>
            <a:graphicFrameLocks/>
          </p:cNvGraphicFramePr>
          <p:nvPr/>
        </p:nvGraphicFramePr>
        <p:xfrm>
          <a:off x="4283968" y="3789040"/>
          <a:ext cx="4320480" cy="1005840"/>
        </p:xfrm>
        <a:graphic>
          <a:graphicData uri="http://schemas.openxmlformats.org/drawingml/2006/table">
            <a:tbl>
              <a:tblPr firstRow="1" bandRow="1">
                <a:tableStyleId>{638B1855-1B75-4FBE-930C-398BA8C253C6}</a:tableStyleId>
              </a:tblPr>
              <a:tblGrid>
                <a:gridCol w="540060"/>
                <a:gridCol w="540060"/>
                <a:gridCol w="540060"/>
                <a:gridCol w="540060"/>
                <a:gridCol w="540060"/>
                <a:gridCol w="540060"/>
                <a:gridCol w="540060"/>
                <a:gridCol w="540060"/>
              </a:tblGrid>
              <a:tr h="327309">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r>
              <a:tr h="196385">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r>
              <a:tr h="196385">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24</a:t>
            </a:r>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148064" y="764704"/>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5148064" y="4005064"/>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11560" y="4365104"/>
          <a:ext cx="2736304" cy="1728192"/>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Gerade Verbindung mit Pfeil 7"/>
          <p:cNvCxnSpPr/>
          <p:nvPr/>
        </p:nvCxnSpPr>
        <p:spPr>
          <a:xfrm flipV="1">
            <a:off x="3347864" y="4977168"/>
            <a:ext cx="1872208" cy="360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2</a:t>
            </a:r>
          </a:p>
        </p:txBody>
      </p:sp>
      <p:sp>
        <p:nvSpPr>
          <p:cNvPr id="3" name="Inhaltsplatzhalter 2"/>
          <p:cNvSpPr>
            <a:spLocks noGrp="1"/>
          </p:cNvSpPr>
          <p:nvPr>
            <p:ph idx="1"/>
          </p:nvPr>
        </p:nvSpPr>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4" name="Diagramm 3"/>
          <p:cNvGraphicFramePr/>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3779912" y="4149080"/>
          <a:ext cx="4464495" cy="2278008"/>
        </p:xfrm>
        <a:graphic>
          <a:graphicData uri="http://schemas.openxmlformats.org/drawingml/2006/table">
            <a:tbl>
              <a:tblPr firstRow="1" bandRow="1">
                <a:tableStyleId>{5C22544A-7EE6-4342-B048-85BDC9FD1C3A}</a:tableStyleId>
              </a:tblPr>
              <a:tblGrid>
                <a:gridCol w="892899"/>
                <a:gridCol w="892899"/>
                <a:gridCol w="892899"/>
                <a:gridCol w="892899"/>
                <a:gridCol w="892899"/>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5940152" y="1700808"/>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3</a:t>
            </a:r>
          </a:p>
        </p:txBody>
      </p:sp>
      <p:graphicFrame>
        <p:nvGraphicFramePr>
          <p:cNvPr id="5" name="Inhaltsplatzhalter 4"/>
          <p:cNvGraphicFramePr>
            <a:graphicFrameLocks noGrp="1"/>
          </p:cNvGraphicFramePr>
          <p:nvPr>
            <p:ph idx="1"/>
          </p:nvPr>
        </p:nvGraphicFramePr>
        <p:xfrm>
          <a:off x="3575050" y="273051"/>
          <a:ext cx="4885382" cy="3227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a:xfrm>
            <a:off x="457200" y="332656"/>
            <a:ext cx="3008313" cy="5793507"/>
          </a:xfrm>
        </p:spPr>
        <p:txBody>
          <a:bodyPr>
            <a:normAutofit fontScale="85000" lnSpcReduction="20000"/>
          </a:bodyPr>
          <a:lstStyle/>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r>
              <a:rPr lang="en-US" dirty="0"/>
              <a:t>Everyone realizes why a new common language would be desirable: one could refuse to pay expensive translators.</a:t>
            </a:r>
          </a:p>
          <a:p>
            <a:pPr algn="just"/>
            <a:r>
              <a:rPr lang="en-US" dirty="0"/>
              <a:t>To achieve this, it would be necessary to have uniform grammar, pronunciation and more common words.</a:t>
            </a:r>
          </a:p>
          <a:p>
            <a:pPr algn="just"/>
            <a:r>
              <a:rPr lang="en-US" dirty="0"/>
              <a:t>If several languages coalesce, the grammar of the resulting language is more simple and regular than that of the individual languages.</a:t>
            </a:r>
          </a:p>
          <a:p>
            <a:pPr algn="just"/>
            <a:r>
              <a:rPr lang="en-US" dirty="0"/>
              <a:t>The new common language will be more simple and regular than the existing European languages.</a:t>
            </a:r>
          </a:p>
          <a:p>
            <a:pPr algn="just"/>
            <a:r>
              <a:rPr lang="en-US" dirty="0"/>
              <a:t>It will be as simple as Occidental; in fact, it will be Occidental.</a:t>
            </a:r>
          </a:p>
          <a:p>
            <a:pPr algn="just"/>
            <a:r>
              <a:rPr lang="en-US" dirty="0"/>
              <a:t>To an English person, it will seem like simplified English, as a skeptical Cambridge friend of mine told me what Occidental is.</a:t>
            </a:r>
          </a:p>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endParaRPr lang="en-US" dirty="0"/>
          </a:p>
        </p:txBody>
      </p:sp>
      <p:graphicFrame>
        <p:nvGraphicFramePr>
          <p:cNvPr id="7" name="Diagramm 6"/>
          <p:cNvGraphicFramePr/>
          <p:nvPr/>
        </p:nvGraphicFramePr>
        <p:xfrm>
          <a:off x="3563888" y="3933056"/>
          <a:ext cx="4968552" cy="2448272"/>
        </p:xfrm>
        <a:graphic>
          <a:graphicData uri="http://schemas.openxmlformats.org/drawingml/2006/chart">
            <c:chart xmlns:c="http://schemas.openxmlformats.org/drawingml/2006/chart" xmlns:r="http://schemas.openxmlformats.org/officeDocument/2006/relationships" r:id="rId7"/>
          </a:graphicData>
        </a:graphic>
      </p:graphicFrame>
      <p:sp>
        <p:nvSpPr>
          <p:cNvPr id="6" name="Titel 1"/>
          <p:cNvSpPr txBox="1">
            <a:spLocks/>
          </p:cNvSpPr>
          <p:nvPr/>
        </p:nvSpPr>
        <p:spPr>
          <a:xfrm>
            <a:off x="8610600" y="381000"/>
            <a:ext cx="533400" cy="5867400"/>
          </a:xfrm>
          <a:prstGeom prst="rect">
            <a:avLst/>
          </a:prstGeom>
        </p:spPr>
        <p:txBody>
          <a:bodyPr vert="vert"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0" cap="small" spc="0" normalizeH="0" baseline="0" noProof="0" dirty="0">
                <a:ln>
                  <a:noFill/>
                </a:ln>
                <a:solidFill>
                  <a:schemeClr val="bg1"/>
                </a:solidFill>
                <a:effectLst/>
                <a:uLnTx/>
                <a:uFillTx/>
                <a:latin typeface="+mj-lt"/>
                <a:ea typeface="+mj-ea"/>
                <a:cs typeface="+mj-cs"/>
              </a:rPr>
              <a:t>Slide 3</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4</a:t>
            </a:r>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4" name="Diagramm 3"/>
          <p:cNvGraphicFramePr/>
          <p:nvPr/>
        </p:nvGraphicFramePr>
        <p:xfrm>
          <a:off x="0" y="3645024"/>
          <a:ext cx="4896544" cy="1671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 4"/>
          <p:cNvGraphicFramePr/>
          <p:nvPr/>
        </p:nvGraphicFramePr>
        <p:xfrm>
          <a:off x="3563888" y="4365104"/>
          <a:ext cx="5184576" cy="1599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5</a:t>
            </a:r>
          </a:p>
        </p:txBody>
      </p:sp>
      <p:graphicFrame>
        <p:nvGraphicFramePr>
          <p:cNvPr id="4" name="Inhaltsplatzhalter 3"/>
          <p:cNvGraphicFramePr>
            <a:graphicFrameLocks noGrp="1"/>
          </p:cNvGraphicFramePr>
          <p:nvPr>
            <p:ph idx="1"/>
          </p:nvPr>
        </p:nvGraphicFramePr>
        <p:xfrm>
          <a:off x="611560" y="908719"/>
          <a:ext cx="7920880" cy="4114800"/>
        </p:xfrm>
        <a:graphic>
          <a:graphicData uri="http://schemas.openxmlformats.org/drawingml/2006/table">
            <a:tbl>
              <a:tblPr firstRow="1" bandRow="1">
                <a:tableStyleId>{93296810-A885-4BE3-A3E7-6D5BEEA58F35}</a:tableStyleId>
              </a:tblPr>
              <a:tblGrid>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tblGrid>
              <a:tr h="273630">
                <a:tc>
                  <a:txBody>
                    <a:bodyPr/>
                    <a:lstStyle/>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C</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D</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E</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F</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G</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H</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I</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J</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K</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L</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M</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N</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9" name="Inhaltsplatzhalter 2"/>
          <p:cNvSpPr txBox="1">
            <a:spLocks/>
          </p:cNvSpPr>
          <p:nvPr/>
        </p:nvSpPr>
        <p:spPr>
          <a:xfrm>
            <a:off x="539552" y="5085184"/>
            <a:ext cx="82296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188640"/>
            <a:ext cx="8229600" cy="504056"/>
          </a:xfrm>
        </p:spPr>
        <p:txBody>
          <a:bodyPr/>
          <a:lstStyle/>
          <a:p>
            <a:r>
              <a:rPr lang="en-US" dirty="0"/>
              <a:t>Slide 6</a:t>
            </a:r>
          </a:p>
        </p:txBody>
      </p:sp>
      <p:graphicFrame>
        <p:nvGraphicFramePr>
          <p:cNvPr id="18" name="Inhaltsplatzhalter 3"/>
          <p:cNvGraphicFramePr>
            <a:graphicFrameLocks noGrp="1"/>
          </p:cNvGraphicFramePr>
          <p:nvPr>
            <p:ph idx="1"/>
          </p:nvPr>
        </p:nvGraphicFramePr>
        <p:xfrm>
          <a:off x="683568" y="2132856"/>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539552" y="764704"/>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20" name="Diagramm 19"/>
          <p:cNvGraphicFramePr/>
          <p:nvPr/>
        </p:nvGraphicFramePr>
        <p:xfrm>
          <a:off x="4644008" y="1988840"/>
          <a:ext cx="3960440" cy="3888432"/>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feld 20"/>
          <p:cNvSpPr txBox="1"/>
          <p:nvPr/>
        </p:nvSpPr>
        <p:spPr>
          <a:xfrm>
            <a:off x="611560" y="4077072"/>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
        <p:nvSpPr>
          <p:cNvPr id="7" name="Titel 1"/>
          <p:cNvSpPr txBox="1">
            <a:spLocks/>
          </p:cNvSpPr>
          <p:nvPr/>
        </p:nvSpPr>
        <p:spPr>
          <a:xfrm>
            <a:off x="8610600" y="381000"/>
            <a:ext cx="533400" cy="5867400"/>
          </a:xfrm>
          <a:prstGeom prst="rect">
            <a:avLst/>
          </a:prstGeom>
        </p:spPr>
        <p:txBody>
          <a:bodyPr vert="vert"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0" cap="small" spc="0" normalizeH="0" baseline="0" noProof="0" dirty="0">
                <a:ln>
                  <a:noFill/>
                </a:ln>
                <a:solidFill>
                  <a:schemeClr val="bg1"/>
                </a:solidFill>
                <a:effectLst/>
                <a:uLnTx/>
                <a:uFillTx/>
                <a:latin typeface="+mj-lt"/>
                <a:ea typeface="+mj-ea"/>
                <a:cs typeface="+mj-cs"/>
              </a:rPr>
              <a:t>Slide 6</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7</a:t>
            </a:r>
          </a:p>
        </p:txBody>
      </p:sp>
      <p:graphicFrame>
        <p:nvGraphicFramePr>
          <p:cNvPr id="4" name="Inhaltsplatzhalter 3"/>
          <p:cNvGraphicFramePr>
            <a:graphicFrameLocks noGrp="1"/>
          </p:cNvGraphicFramePr>
          <p:nvPr>
            <p:ph idx="1"/>
          </p:nvPr>
        </p:nvGraphicFramePr>
        <p:xfrm>
          <a:off x="457200" y="836613"/>
          <a:ext cx="4042792"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464496"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611560" y="3717032"/>
            <a:ext cx="792088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Inhaltsplatzhalter 3"/>
          <p:cNvGraphicFramePr>
            <a:graphicFrameLocks/>
          </p:cNvGraphicFramePr>
          <p:nvPr/>
        </p:nvGraphicFramePr>
        <p:xfrm>
          <a:off x="683568" y="5229200"/>
          <a:ext cx="8075240" cy="1005840"/>
        </p:xfrm>
        <a:graphic>
          <a:graphicData uri="http://schemas.openxmlformats.org/drawingml/2006/table">
            <a:tbl>
              <a:tblPr firstRow="1" bandRow="1">
                <a:tableStyleId>{93296810-A885-4BE3-A3E7-6D5BEEA58F35}</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Slide 8</a:t>
            </a:r>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220072" y="90872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4860032" y="4293096"/>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11560" y="4725144"/>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S010176928">
  <a:themeElements>
    <a:clrScheme name="Graustufe">
      <a:dk1>
        <a:sysClr val="windowText" lastClr="000000"/>
      </a:dk1>
      <a:lt1>
        <a:sysClr val="window" lastClr="FFFFFF"/>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F8F8F8" mc:Ignorable=""/>
      </a:lt2>
      <a:accent1>
        <a:srgbClr xmlns:mc="http://schemas.openxmlformats.org/markup-compatibility/2006" xmlns:a14="http://schemas.microsoft.com/office/drawing/2010/main" val="DDDDDD" mc:Ignorable=""/>
      </a:accent1>
      <a:accent2>
        <a:srgbClr xmlns:mc="http://schemas.openxmlformats.org/markup-compatibility/2006" xmlns:a14="http://schemas.microsoft.com/office/drawing/2010/main" val="B2B2B2" mc:Ignorable=""/>
      </a:accent2>
      <a:accent3>
        <a:srgbClr xmlns:mc="http://schemas.openxmlformats.org/markup-compatibility/2006" xmlns:a14="http://schemas.microsoft.com/office/drawing/2010/main" val="969696" mc:Ignorable=""/>
      </a:accent3>
      <a:accent4>
        <a:srgbClr xmlns:mc="http://schemas.openxmlformats.org/markup-compatibility/2006" xmlns:a14="http://schemas.microsoft.com/office/drawing/2010/main" val="808080" mc:Ignorable=""/>
      </a:accent4>
      <a:accent5>
        <a:srgbClr xmlns:mc="http://schemas.openxmlformats.org/markup-compatibility/2006" xmlns:a14="http://schemas.microsoft.com/office/drawing/2010/main" val="5F5F5F" mc:Ignorable=""/>
      </a:accent5>
      <a:accent6>
        <a:srgbClr xmlns:mc="http://schemas.openxmlformats.org/markup-compatibility/2006" xmlns:a14="http://schemas.microsoft.com/office/drawing/2010/main" val="4D4D4D" mc:Ignorable=""/>
      </a:accent6>
      <a:hlink>
        <a:srgbClr xmlns:mc="http://schemas.openxmlformats.org/markup-compatibility/2006" xmlns:a14="http://schemas.microsoft.com/office/drawing/2010/main" val="5F5F5F" mc:Ignorable=""/>
      </a:hlink>
      <a:folHlink>
        <a:srgbClr xmlns:mc="http://schemas.openxmlformats.org/markup-compatibility/2006" xmlns:a14="http://schemas.microsoft.com/office/drawing/2010/main" val="919191"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xmlns:mc="http://schemas.openxmlformats.org/markup-compatibility/2006" xmlns:a14="http://schemas.microsoft.com/office/drawing/2010/main" val="000000" mc:Ignorable="">
                <a:alpha val="40000"/>
              </a:srgbClr>
            </a:outerShdw>
          </a:effectLst>
        </a:effectStyle>
        <a:effectStyle>
          <a:effectLst>
            <a:outerShdw blurRad="65500" dist="38100" dir="5400000" rotWithShape="0">
              <a:srgbClr xmlns:mc="http://schemas.openxmlformats.org/markup-compatibility/2006" xmlns:a14="http://schemas.microsoft.com/office/drawing/2010/main" val="000000" mc:Ignorable="">
                <a:alpha val="40000"/>
              </a:srgbClr>
            </a:outerShdw>
          </a:effectLst>
        </a:effectStyle>
        <a:effectStyle>
          <a:effectLst>
            <a:outerShdw blurRad="65500" dist="38100" dir="5400000" rotWithShape="0">
              <a:srgbClr xmlns:mc="http://schemas.openxmlformats.org/markup-compatibility/2006" xmlns:a14="http://schemas.microsoft.com/office/drawing/2010/main" val="000000" mc:Ignorable="">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xmlns:mc="http://schemas.openxmlformats.org/markup-compatibility/2006" xmlns:a14="http://schemas.microsoft.com/office/drawing/2010/main" val="000000" mc:Ignorable="">
                <a:alpha val="43137"/>
              </a:srgbClr>
            </a:outerShdw>
          </a:effectLst>
        </a:effectStyle>
        <a:effectStyle>
          <a:effectLst>
            <a:outerShdw blurRad="50800" dist="38100" dir="5400000">
              <a:srgbClr xmlns:mc="http://schemas.openxmlformats.org/markup-compatibility/2006" xmlns:a14="http://schemas.microsoft.com/office/drawing/2010/main" val="000000" mc:Ignorable="">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xmlns:mc="http://schemas.openxmlformats.org/markup-compatibility/2006" xmlns:a14="http://schemas.microsoft.com/office/drawing/2010/main" val="000000" mc:Ignorable="">
                <a:alpha val="43137"/>
              </a:srgbClr>
            </a:outerShdw>
          </a:effectLst>
        </a:effectStyle>
        <a:effectStyle>
          <a:effectLst>
            <a:outerShdw blurRad="50800" dist="38100" dir="5400000">
              <a:srgbClr xmlns:mc="http://schemas.openxmlformats.org/markup-compatibility/2006" xmlns:a14="http://schemas.microsoft.com/office/drawing/2010/main" val="000000" mc:Ignorable="">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0" ma:contentTypeDescription="Create a new document." ma:contentTypeScope="" ma:versionID="b6358c8e9ccf10d22debe3a56dce56ac"/>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7DA8821-8116-4E5A-A85E-45DD6036F096}">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8F6149DF-F144-45F0-9970-671994429CB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4C87CFE-642B-4AB0-BDFB-C5D4996E96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0</TotalTime>
  <Words>4715</Words>
  <Application>Microsoft Office PowerPoint</Application>
  <PresentationFormat>Bildschirmpräsentation (4:3)</PresentationFormat>
  <Paragraphs>1246</Paragraphs>
  <Slides>25</Slides>
  <Notes>2</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TS010176928</vt:lpstr>
      <vt:lpstr>Pitch book</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6</vt:lpstr>
      <vt:lpstr>Slide 7</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2010-10-04T08:25:24Z</dcterms:created>
  <dcterms:modified xsi:type="dcterms:W3CDTF">2010-10-04T08:40:34Z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TC101769289990</vt:lpwstr>
  </property>
</Properties>
</file>